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5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977" r:id="rId1"/>
    <p:sldMasterId id="2147489236" r:id="rId2"/>
    <p:sldMasterId id="2147489196" r:id="rId3"/>
    <p:sldMasterId id="2147489216" r:id="rId4"/>
    <p:sldMasterId id="2147489256" r:id="rId5"/>
    <p:sldMasterId id="2147489276" r:id="rId6"/>
  </p:sldMasterIdLst>
  <p:notesMasterIdLst>
    <p:notesMasterId r:id="rId10"/>
  </p:notesMasterIdLst>
  <p:handoutMasterIdLst>
    <p:handoutMasterId r:id="rId11"/>
  </p:handoutMasterIdLst>
  <p:sldIdLst>
    <p:sldId id="450" r:id="rId7"/>
    <p:sldId id="451" r:id="rId8"/>
    <p:sldId id="452" r:id="rId9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00"/>
    <a:srgbClr val="FCC42F"/>
    <a:srgbClr val="F9B41D"/>
    <a:srgbClr val="000000"/>
    <a:srgbClr val="FFFF99"/>
    <a:srgbClr val="FFFFCC"/>
    <a:srgbClr val="FF0000"/>
    <a:srgbClr val="16397B"/>
    <a:srgbClr val="173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41" autoAdjust="0"/>
    <p:restoredTop sz="96357" autoAdjust="0"/>
  </p:normalViewPr>
  <p:slideViewPr>
    <p:cSldViewPr>
      <p:cViewPr>
        <p:scale>
          <a:sx n="90" d="100"/>
          <a:sy n="90" d="100"/>
        </p:scale>
        <p:origin x="1812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ERVER\Holzenergie\J_Wissen\Preise\01%20Schnitzel\01%20Schnitzelindex\02%20FuerWeb\240314_Entwicklung%20Teilindize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ERVER\Holzenergie\J_Wissen\Preise\01%20Schnitzel\01%20Schnitzelindex\02%20FuerWeb\240314_Entwicklung%20Teilindize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ERVER\Holzenergie\J_Wissen\Preise\01%20Schnitzel\01%20Schnitzelindex\02%20FuerWeb\240314_Entwicklung%20Teilindiz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de-CH"/>
              <a:t>Entwicklung Teilindizes Preisindex Schnitzel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1432454446525964E-2"/>
          <c:y val="9.3132472902110686E-2"/>
          <c:w val="0.92584233977775554"/>
          <c:h val="0.81395694951538877"/>
        </c:manualLayout>
      </c:layout>
      <c:lineChart>
        <c:grouping val="standard"/>
        <c:varyColors val="0"/>
        <c:ser>
          <c:idx val="0"/>
          <c:order val="0"/>
          <c:tx>
            <c:strRef>
              <c:f>'Entw. Teilindizes'!$C$6</c:f>
              <c:strCache>
                <c:ptCount val="1"/>
                <c:pt idx="0">
                  <c:v>Energieholz für die Hackschnitzelproduktion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Teilindizes'!$C$13:$C$205</c:f>
              <c:numCache>
                <c:formatCode>0.0</c:formatCode>
                <c:ptCount val="193"/>
                <c:pt idx="0">
                  <c:v>147.35883424408016</c:v>
                </c:pt>
                <c:pt idx="1">
                  <c:v>147.35883424408016</c:v>
                </c:pt>
                <c:pt idx="2">
                  <c:v>146.26593806921676</c:v>
                </c:pt>
                <c:pt idx="3">
                  <c:v>146.26593806921676</c:v>
                </c:pt>
                <c:pt idx="4">
                  <c:v>143.89799635701274</c:v>
                </c:pt>
                <c:pt idx="5">
                  <c:v>143.89799635701274</c:v>
                </c:pt>
                <c:pt idx="6">
                  <c:v>148.45173041894353</c:v>
                </c:pt>
                <c:pt idx="7">
                  <c:v>148.45173041894353</c:v>
                </c:pt>
                <c:pt idx="8">
                  <c:v>149.08925318761385</c:v>
                </c:pt>
                <c:pt idx="9">
                  <c:v>149.08925318761385</c:v>
                </c:pt>
                <c:pt idx="10">
                  <c:v>150.63752276867032</c:v>
                </c:pt>
                <c:pt idx="11">
                  <c:v>150.63752276867032</c:v>
                </c:pt>
                <c:pt idx="12">
                  <c:v>147.44990892531877</c:v>
                </c:pt>
                <c:pt idx="13">
                  <c:v>147.44990892531877</c:v>
                </c:pt>
                <c:pt idx="14">
                  <c:v>134.06193078324225</c:v>
                </c:pt>
                <c:pt idx="15">
                  <c:v>134.06193078324225</c:v>
                </c:pt>
                <c:pt idx="16">
                  <c:v>126.68488160291437</c:v>
                </c:pt>
                <c:pt idx="17">
                  <c:v>126.68488160291437</c:v>
                </c:pt>
                <c:pt idx="18">
                  <c:v>126.775956284153</c:v>
                </c:pt>
                <c:pt idx="19">
                  <c:v>126.775956284153</c:v>
                </c:pt>
                <c:pt idx="20">
                  <c:v>128.87067395264117</c:v>
                </c:pt>
                <c:pt idx="21">
                  <c:v>128.87067395264117</c:v>
                </c:pt>
                <c:pt idx="22">
                  <c:v>127.68670309653916</c:v>
                </c:pt>
                <c:pt idx="23">
                  <c:v>127.68670309653916</c:v>
                </c:pt>
                <c:pt idx="24">
                  <c:v>125.77413479052824</c:v>
                </c:pt>
                <c:pt idx="25">
                  <c:v>125.77413479052824</c:v>
                </c:pt>
                <c:pt idx="26">
                  <c:v>125.31876138433515</c:v>
                </c:pt>
                <c:pt idx="27">
                  <c:v>125.31876138433515</c:v>
                </c:pt>
                <c:pt idx="28">
                  <c:v>124.95446265938068</c:v>
                </c:pt>
                <c:pt idx="29">
                  <c:v>124.95446265938068</c:v>
                </c:pt>
                <c:pt idx="30">
                  <c:v>124.40801457194898</c:v>
                </c:pt>
                <c:pt idx="31">
                  <c:v>124.40801457194898</c:v>
                </c:pt>
                <c:pt idx="32">
                  <c:v>125.04553734061932</c:v>
                </c:pt>
                <c:pt idx="33">
                  <c:v>125.04553734061932</c:v>
                </c:pt>
                <c:pt idx="34">
                  <c:v>126.04735883424409</c:v>
                </c:pt>
                <c:pt idx="35">
                  <c:v>126.04735883424409</c:v>
                </c:pt>
                <c:pt idx="36">
                  <c:v>124.68123861566485</c:v>
                </c:pt>
                <c:pt idx="37">
                  <c:v>124.68123861566485</c:v>
                </c:pt>
                <c:pt idx="38">
                  <c:v>124.86338797814207</c:v>
                </c:pt>
                <c:pt idx="39">
                  <c:v>124.86338797814207</c:v>
                </c:pt>
                <c:pt idx="40">
                  <c:v>124.04371584699452</c:v>
                </c:pt>
                <c:pt idx="41">
                  <c:v>124.04371584699452</c:v>
                </c:pt>
                <c:pt idx="42">
                  <c:v>127.50455373406193</c:v>
                </c:pt>
                <c:pt idx="43">
                  <c:v>127.50455373406193</c:v>
                </c:pt>
                <c:pt idx="44">
                  <c:v>128.32422586520948</c:v>
                </c:pt>
                <c:pt idx="45">
                  <c:v>128.32422586520948</c:v>
                </c:pt>
                <c:pt idx="46">
                  <c:v>126.1384335154827</c:v>
                </c:pt>
                <c:pt idx="47">
                  <c:v>126.1384335154827</c:v>
                </c:pt>
                <c:pt idx="48">
                  <c:v>122.89089253187615</c:v>
                </c:pt>
                <c:pt idx="49">
                  <c:v>122.89089253187615</c:v>
                </c:pt>
                <c:pt idx="50">
                  <c:v>123.31511839708563</c:v>
                </c:pt>
                <c:pt idx="51">
                  <c:v>123.31511839708563</c:v>
                </c:pt>
                <c:pt idx="52">
                  <c:v>126.07386156648452</c:v>
                </c:pt>
                <c:pt idx="53">
                  <c:v>126.07386156648452</c:v>
                </c:pt>
                <c:pt idx="54">
                  <c:v>125.84562841530055</c:v>
                </c:pt>
                <c:pt idx="55">
                  <c:v>125.84562841530055</c:v>
                </c:pt>
                <c:pt idx="56">
                  <c:v>122.13114754098359</c:v>
                </c:pt>
                <c:pt idx="57">
                  <c:v>122.13114754098359</c:v>
                </c:pt>
                <c:pt idx="58">
                  <c:v>125.68306010928963</c:v>
                </c:pt>
                <c:pt idx="59">
                  <c:v>125.68306010928963</c:v>
                </c:pt>
                <c:pt idx="60">
                  <c:v>125.77413479052824</c:v>
                </c:pt>
                <c:pt idx="61">
                  <c:v>125.77413479052824</c:v>
                </c:pt>
                <c:pt idx="62">
                  <c:v>124.04371584699452</c:v>
                </c:pt>
                <c:pt idx="63">
                  <c:v>124.04371584699452</c:v>
                </c:pt>
                <c:pt idx="64">
                  <c:v>125.04553734061932</c:v>
                </c:pt>
                <c:pt idx="65">
                  <c:v>125.04553734061932</c:v>
                </c:pt>
                <c:pt idx="66">
                  <c:v>125.77413479052824</c:v>
                </c:pt>
                <c:pt idx="67">
                  <c:v>125.77413479052824</c:v>
                </c:pt>
                <c:pt idx="68">
                  <c:v>124.77231329690346</c:v>
                </c:pt>
                <c:pt idx="69">
                  <c:v>124.77231329690346</c:v>
                </c:pt>
                <c:pt idx="70">
                  <c:v>123.58834244080145</c:v>
                </c:pt>
                <c:pt idx="71">
                  <c:v>123.58834244080145</c:v>
                </c:pt>
                <c:pt idx="72">
                  <c:v>122.04007285974498</c:v>
                </c:pt>
                <c:pt idx="73">
                  <c:v>122.04007285974498</c:v>
                </c:pt>
                <c:pt idx="74">
                  <c:v>121.12932604735884</c:v>
                </c:pt>
                <c:pt idx="75">
                  <c:v>121.12932604735884</c:v>
                </c:pt>
                <c:pt idx="76">
                  <c:v>122.31329690346084</c:v>
                </c:pt>
                <c:pt idx="77">
                  <c:v>122.31329690346084</c:v>
                </c:pt>
                <c:pt idx="78">
                  <c:v>121.12932604735884</c:v>
                </c:pt>
                <c:pt idx="79">
                  <c:v>121.12932604735884</c:v>
                </c:pt>
                <c:pt idx="80">
                  <c:v>119.67213114754098</c:v>
                </c:pt>
                <c:pt idx="81">
                  <c:v>119.67213114754098</c:v>
                </c:pt>
                <c:pt idx="82">
                  <c:v>118.76138433515484</c:v>
                </c:pt>
                <c:pt idx="83">
                  <c:v>118.76138433515484</c:v>
                </c:pt>
                <c:pt idx="84">
                  <c:v>111.47540983606558</c:v>
                </c:pt>
                <c:pt idx="85">
                  <c:v>111.47540983606558</c:v>
                </c:pt>
                <c:pt idx="86">
                  <c:v>114.38979963570128</c:v>
                </c:pt>
                <c:pt idx="87">
                  <c:v>114.38979963570128</c:v>
                </c:pt>
                <c:pt idx="88">
                  <c:v>117.03096539162112</c:v>
                </c:pt>
                <c:pt idx="89">
                  <c:v>117.03096539162112</c:v>
                </c:pt>
                <c:pt idx="90">
                  <c:v>115.6648451730419</c:v>
                </c:pt>
                <c:pt idx="91">
                  <c:v>115.6648451730419</c:v>
                </c:pt>
                <c:pt idx="92">
                  <c:v>116.57559198542806</c:v>
                </c:pt>
                <c:pt idx="93">
                  <c:v>116.57559198542806</c:v>
                </c:pt>
                <c:pt idx="94">
                  <c:v>116.66666666666667</c:v>
                </c:pt>
                <c:pt idx="95">
                  <c:v>116.66666666666667</c:v>
                </c:pt>
                <c:pt idx="96">
                  <c:v>114.38979963570128</c:v>
                </c:pt>
                <c:pt idx="97">
                  <c:v>114.38979963570128</c:v>
                </c:pt>
                <c:pt idx="98">
                  <c:v>113.8433515482696</c:v>
                </c:pt>
                <c:pt idx="99">
                  <c:v>113.8433515482696</c:v>
                </c:pt>
                <c:pt idx="100">
                  <c:v>115.1183970856102</c:v>
                </c:pt>
                <c:pt idx="101">
                  <c:v>115.1183970856102</c:v>
                </c:pt>
                <c:pt idx="102">
                  <c:v>115.02732240437159</c:v>
                </c:pt>
                <c:pt idx="103">
                  <c:v>115.02732240437159</c:v>
                </c:pt>
                <c:pt idx="104">
                  <c:v>115.93806921675774</c:v>
                </c:pt>
                <c:pt idx="105">
                  <c:v>115.93806921675774</c:v>
                </c:pt>
                <c:pt idx="106">
                  <c:v>120.49180327868854</c:v>
                </c:pt>
                <c:pt idx="107">
                  <c:v>120.49180327868854</c:v>
                </c:pt>
                <c:pt idx="108">
                  <c:v>121.4025500910747</c:v>
                </c:pt>
                <c:pt idx="109">
                  <c:v>121.4025500910747</c:v>
                </c:pt>
                <c:pt idx="110">
                  <c:v>121.4025500910747</c:v>
                </c:pt>
                <c:pt idx="111">
                  <c:v>121.4025500910747</c:v>
                </c:pt>
                <c:pt idx="112">
                  <c:v>120.4007285974499</c:v>
                </c:pt>
                <c:pt idx="113">
                  <c:v>120.4007285974499</c:v>
                </c:pt>
                <c:pt idx="114">
                  <c:v>120.4007285974499</c:v>
                </c:pt>
                <c:pt idx="115">
                  <c:v>120.4007285974499</c:v>
                </c:pt>
                <c:pt idx="116">
                  <c:v>119.94535519125682</c:v>
                </c:pt>
                <c:pt idx="117">
                  <c:v>119.94535519125682</c:v>
                </c:pt>
                <c:pt idx="118">
                  <c:v>119.94535519125682</c:v>
                </c:pt>
                <c:pt idx="119">
                  <c:v>119.94535519125682</c:v>
                </c:pt>
                <c:pt idx="120">
                  <c:v>118.12386156648451</c:v>
                </c:pt>
                <c:pt idx="121">
                  <c:v>118.12386156648451</c:v>
                </c:pt>
                <c:pt idx="122">
                  <c:v>118.12386156648451</c:v>
                </c:pt>
                <c:pt idx="123">
                  <c:v>118.12386156648451</c:v>
                </c:pt>
                <c:pt idx="124">
                  <c:v>116.84881602914392</c:v>
                </c:pt>
                <c:pt idx="125">
                  <c:v>116.84881602914392</c:v>
                </c:pt>
                <c:pt idx="126">
                  <c:v>116.84881602914392</c:v>
                </c:pt>
                <c:pt idx="127">
                  <c:v>116.84881602914392</c:v>
                </c:pt>
                <c:pt idx="128">
                  <c:v>116.93989071038253</c:v>
                </c:pt>
                <c:pt idx="129">
                  <c:v>116.93989071038253</c:v>
                </c:pt>
                <c:pt idx="130">
                  <c:v>116.93989071038253</c:v>
                </c:pt>
                <c:pt idx="131">
                  <c:v>116.93989071038253</c:v>
                </c:pt>
                <c:pt idx="132">
                  <c:v>114.57194899817851</c:v>
                </c:pt>
                <c:pt idx="133">
                  <c:v>114.57194899817851</c:v>
                </c:pt>
                <c:pt idx="134">
                  <c:v>114.57194899817851</c:v>
                </c:pt>
                <c:pt idx="135">
                  <c:v>114.57194899817851</c:v>
                </c:pt>
                <c:pt idx="136">
                  <c:v>116.93989071038253</c:v>
                </c:pt>
                <c:pt idx="137">
                  <c:v>116.93989071038253</c:v>
                </c:pt>
                <c:pt idx="138">
                  <c:v>116.93989071038253</c:v>
                </c:pt>
                <c:pt idx="139">
                  <c:v>116.93989071038253</c:v>
                </c:pt>
                <c:pt idx="140">
                  <c:v>115.57377049180329</c:v>
                </c:pt>
                <c:pt idx="141">
                  <c:v>115.57377049180329</c:v>
                </c:pt>
                <c:pt idx="142">
                  <c:v>115.57377049180329</c:v>
                </c:pt>
                <c:pt idx="143">
                  <c:v>115.57377049180329</c:v>
                </c:pt>
                <c:pt idx="144">
                  <c:v>118.5792349726776</c:v>
                </c:pt>
                <c:pt idx="145">
                  <c:v>118.5792349726776</c:v>
                </c:pt>
                <c:pt idx="146">
                  <c:v>118.5792349726776</c:v>
                </c:pt>
                <c:pt idx="147">
                  <c:v>118.5792349726776</c:v>
                </c:pt>
                <c:pt idx="148">
                  <c:v>119.76320582877959</c:v>
                </c:pt>
                <c:pt idx="149">
                  <c:v>119.76320582877959</c:v>
                </c:pt>
                <c:pt idx="150">
                  <c:v>119.76320582877959</c:v>
                </c:pt>
                <c:pt idx="151">
                  <c:v>119.76320582877959</c:v>
                </c:pt>
                <c:pt idx="152">
                  <c:v>117.4863387978142</c:v>
                </c:pt>
                <c:pt idx="153">
                  <c:v>117.4863387978142</c:v>
                </c:pt>
                <c:pt idx="154">
                  <c:v>117.4863387978142</c:v>
                </c:pt>
                <c:pt idx="155">
                  <c:v>117.4863387978142</c:v>
                </c:pt>
                <c:pt idx="156">
                  <c:v>116.2112932604736</c:v>
                </c:pt>
                <c:pt idx="157">
                  <c:v>116.2112932604736</c:v>
                </c:pt>
                <c:pt idx="158">
                  <c:v>116.2112932604736</c:v>
                </c:pt>
                <c:pt idx="159">
                  <c:v>116.2112932604736</c:v>
                </c:pt>
                <c:pt idx="160">
                  <c:v>115.02732240437159</c:v>
                </c:pt>
                <c:pt idx="161">
                  <c:v>115.02732240437159</c:v>
                </c:pt>
                <c:pt idx="162">
                  <c:v>115.02732240437159</c:v>
                </c:pt>
                <c:pt idx="163">
                  <c:v>115.02732240437159</c:v>
                </c:pt>
                <c:pt idx="164">
                  <c:v>110.56466302367942</c:v>
                </c:pt>
                <c:pt idx="165">
                  <c:v>110.56466302367942</c:v>
                </c:pt>
                <c:pt idx="166">
                  <c:v>110.56466302367942</c:v>
                </c:pt>
                <c:pt idx="167">
                  <c:v>110.56466302367942</c:v>
                </c:pt>
                <c:pt idx="168">
                  <c:v>113.9344262295082</c:v>
                </c:pt>
                <c:pt idx="169">
                  <c:v>113.9344262295082</c:v>
                </c:pt>
                <c:pt idx="170">
                  <c:v>113.9344262295082</c:v>
                </c:pt>
                <c:pt idx="171">
                  <c:v>113.9344262295082</c:v>
                </c:pt>
                <c:pt idx="172">
                  <c:v>112.56830601092895</c:v>
                </c:pt>
                <c:pt idx="173">
                  <c:v>112.56830601092895</c:v>
                </c:pt>
                <c:pt idx="174">
                  <c:v>112.56830601092895</c:v>
                </c:pt>
                <c:pt idx="175">
                  <c:v>112.56830601092895</c:v>
                </c:pt>
                <c:pt idx="176">
                  <c:v>109.83606557377048</c:v>
                </c:pt>
                <c:pt idx="177">
                  <c:v>109.83606557377048</c:v>
                </c:pt>
                <c:pt idx="178">
                  <c:v>109.83606557377048</c:v>
                </c:pt>
                <c:pt idx="179">
                  <c:v>109.83606557377048</c:v>
                </c:pt>
                <c:pt idx="180">
                  <c:v>113.20582877959929</c:v>
                </c:pt>
                <c:pt idx="181">
                  <c:v>113.20582877959929</c:v>
                </c:pt>
                <c:pt idx="182">
                  <c:v>113.20582877959929</c:v>
                </c:pt>
                <c:pt idx="183">
                  <c:v>113.20582877959929</c:v>
                </c:pt>
                <c:pt idx="184">
                  <c:v>115.57377049180329</c:v>
                </c:pt>
                <c:pt idx="185">
                  <c:v>115.57377049180329</c:v>
                </c:pt>
                <c:pt idx="186">
                  <c:v>115.57377049180329</c:v>
                </c:pt>
                <c:pt idx="187">
                  <c:v>115.57377049180329</c:v>
                </c:pt>
                <c:pt idx="188">
                  <c:v>110.83788706739529</c:v>
                </c:pt>
                <c:pt idx="189">
                  <c:v>110.83788706739529</c:v>
                </c:pt>
                <c:pt idx="190">
                  <c:v>110.83788706739529</c:v>
                </c:pt>
                <c:pt idx="191">
                  <c:v>110.83788706739529</c:v>
                </c:pt>
                <c:pt idx="192">
                  <c:v>110.10928961748634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8F-4FBD-AD98-2714C9E85F2B}"/>
            </c:ext>
          </c:extLst>
        </c:ser>
        <c:ser>
          <c:idx val="1"/>
          <c:order val="1"/>
          <c:tx>
            <c:strRef>
              <c:f>'Entw. Teilindizes'!$D$6</c:f>
              <c:strCache>
                <c:ptCount val="1"/>
                <c:pt idx="0">
                  <c:v>Mineralölprodukte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Teilindizes'!$D$13:$D$205</c:f>
              <c:numCache>
                <c:formatCode>0.0</c:formatCode>
                <c:ptCount val="193"/>
                <c:pt idx="0">
                  <c:v>115.14762516046213</c:v>
                </c:pt>
                <c:pt idx="1">
                  <c:v>128.2413350449294</c:v>
                </c:pt>
                <c:pt idx="2">
                  <c:v>133.88960205391527</c:v>
                </c:pt>
                <c:pt idx="3">
                  <c:v>127.7920410783055</c:v>
                </c:pt>
                <c:pt idx="4">
                  <c:v>124.26187419768932</c:v>
                </c:pt>
                <c:pt idx="5">
                  <c:v>109.17843388960205</c:v>
                </c:pt>
                <c:pt idx="6">
                  <c:v>104.94223363286264</c:v>
                </c:pt>
                <c:pt idx="7">
                  <c:v>105.45571245186136</c:v>
                </c:pt>
                <c:pt idx="8">
                  <c:v>119.51219512195119</c:v>
                </c:pt>
                <c:pt idx="9">
                  <c:v>127.47111681643131</c:v>
                </c:pt>
                <c:pt idx="10">
                  <c:v>129.91014120667521</c:v>
                </c:pt>
                <c:pt idx="11">
                  <c:v>136.26444159178433</c:v>
                </c:pt>
                <c:pt idx="12">
                  <c:v>141.20667522464697</c:v>
                </c:pt>
                <c:pt idx="13">
                  <c:v>161.61745827984595</c:v>
                </c:pt>
                <c:pt idx="14">
                  <c:v>155.19897304236201</c:v>
                </c:pt>
                <c:pt idx="15">
                  <c:v>167.84338896020537</c:v>
                </c:pt>
                <c:pt idx="16">
                  <c:v>171.11681643132221</c:v>
                </c:pt>
                <c:pt idx="17">
                  <c:v>184.59563543003853</c:v>
                </c:pt>
                <c:pt idx="18">
                  <c:v>184.98074454428752</c:v>
                </c:pt>
                <c:pt idx="19">
                  <c:v>172.33632862644416</c:v>
                </c:pt>
                <c:pt idx="20">
                  <c:v>158.40821566110398</c:v>
                </c:pt>
                <c:pt idx="21">
                  <c:v>137.22721437740694</c:v>
                </c:pt>
                <c:pt idx="22">
                  <c:v>114.76251604621311</c:v>
                </c:pt>
                <c:pt idx="23">
                  <c:v>100.12836970474967</c:v>
                </c:pt>
                <c:pt idx="24">
                  <c:v>100.12836970474967</c:v>
                </c:pt>
                <c:pt idx="25">
                  <c:v>109.30680359435175</c:v>
                </c:pt>
                <c:pt idx="26">
                  <c:v>99.358151476251606</c:v>
                </c:pt>
                <c:pt idx="27">
                  <c:v>89.858793324775348</c:v>
                </c:pt>
                <c:pt idx="28">
                  <c:v>89.666238767650825</c:v>
                </c:pt>
                <c:pt idx="29">
                  <c:v>90.500641848523742</c:v>
                </c:pt>
                <c:pt idx="30">
                  <c:v>84.146341463414615</c:v>
                </c:pt>
                <c:pt idx="31">
                  <c:v>82.477535301668809</c:v>
                </c:pt>
                <c:pt idx="32">
                  <c:v>79.525032092426187</c:v>
                </c:pt>
                <c:pt idx="33">
                  <c:v>78.2413350449294</c:v>
                </c:pt>
                <c:pt idx="34">
                  <c:v>67.008985879332471</c:v>
                </c:pt>
                <c:pt idx="35">
                  <c:v>62.644415917843375</c:v>
                </c:pt>
                <c:pt idx="36">
                  <c:v>59.050064184852367</c:v>
                </c:pt>
                <c:pt idx="37">
                  <c:v>49.550706033376123</c:v>
                </c:pt>
                <c:pt idx="38">
                  <c:v>53.979460847240048</c:v>
                </c:pt>
                <c:pt idx="39">
                  <c:v>56.931964056482663</c:v>
                </c:pt>
                <c:pt idx="40">
                  <c:v>56.931964056482663</c:v>
                </c:pt>
                <c:pt idx="41">
                  <c:v>58.15147625160462</c:v>
                </c:pt>
                <c:pt idx="42">
                  <c:v>52.695763799743254</c:v>
                </c:pt>
                <c:pt idx="43">
                  <c:v>42.618741976893453</c:v>
                </c:pt>
                <c:pt idx="44">
                  <c:v>46.277278562259298</c:v>
                </c:pt>
                <c:pt idx="45">
                  <c:v>71.822849807445436</c:v>
                </c:pt>
                <c:pt idx="46">
                  <c:v>79.460847240051336</c:v>
                </c:pt>
                <c:pt idx="47">
                  <c:v>94.287548138639281</c:v>
                </c:pt>
                <c:pt idx="48">
                  <c:v>90.693196405648266</c:v>
                </c:pt>
                <c:pt idx="49">
                  <c:v>91.02183381771502</c:v>
                </c:pt>
                <c:pt idx="50">
                  <c:v>94.231937100898577</c:v>
                </c:pt>
                <c:pt idx="51">
                  <c:v>90.179717586649545</c:v>
                </c:pt>
                <c:pt idx="52">
                  <c:v>94.608472400513477</c:v>
                </c:pt>
                <c:pt idx="53">
                  <c:v>95.250320924261871</c:v>
                </c:pt>
                <c:pt idx="54">
                  <c:v>93.645699614890887</c:v>
                </c:pt>
                <c:pt idx="55">
                  <c:v>104.04364569961488</c:v>
                </c:pt>
                <c:pt idx="56">
                  <c:v>96.469833119383836</c:v>
                </c:pt>
                <c:pt idx="57">
                  <c:v>96.790757381258018</c:v>
                </c:pt>
                <c:pt idx="58">
                  <c:v>89.152759948652118</c:v>
                </c:pt>
                <c:pt idx="59">
                  <c:v>82.670089858793332</c:v>
                </c:pt>
                <c:pt idx="60">
                  <c:v>101.54043645699613</c:v>
                </c:pt>
                <c:pt idx="61">
                  <c:v>119.19127086007701</c:v>
                </c:pt>
                <c:pt idx="62">
                  <c:v>115.78947368421053</c:v>
                </c:pt>
                <c:pt idx="63">
                  <c:v>107.06033376123234</c:v>
                </c:pt>
                <c:pt idx="64">
                  <c:v>103.59435173299102</c:v>
                </c:pt>
                <c:pt idx="65">
                  <c:v>102.88831835686779</c:v>
                </c:pt>
                <c:pt idx="66">
                  <c:v>102.69576379974326</c:v>
                </c:pt>
                <c:pt idx="67">
                  <c:v>98.395378690629016</c:v>
                </c:pt>
                <c:pt idx="68">
                  <c:v>91.270860077021808</c:v>
                </c:pt>
                <c:pt idx="69">
                  <c:v>84.017971758664956</c:v>
                </c:pt>
                <c:pt idx="70">
                  <c:v>88.896020539152758</c:v>
                </c:pt>
                <c:pt idx="71">
                  <c:v>89.281129653401791</c:v>
                </c:pt>
                <c:pt idx="72">
                  <c:v>86.07188703465981</c:v>
                </c:pt>
                <c:pt idx="73">
                  <c:v>86.200256739409497</c:v>
                </c:pt>
                <c:pt idx="74">
                  <c:v>80.166880616174581</c:v>
                </c:pt>
                <c:pt idx="75">
                  <c:v>80.038510911424893</c:v>
                </c:pt>
                <c:pt idx="76">
                  <c:v>75.353016688061615</c:v>
                </c:pt>
                <c:pt idx="77">
                  <c:v>70.346598202824126</c:v>
                </c:pt>
                <c:pt idx="78">
                  <c:v>72.272143774069306</c:v>
                </c:pt>
                <c:pt idx="79">
                  <c:v>72.785622593068027</c:v>
                </c:pt>
                <c:pt idx="80">
                  <c:v>76.123234916559682</c:v>
                </c:pt>
                <c:pt idx="81">
                  <c:v>79.460847240051336</c:v>
                </c:pt>
                <c:pt idx="82">
                  <c:v>80.937098844672647</c:v>
                </c:pt>
                <c:pt idx="83">
                  <c:v>84.274711168164316</c:v>
                </c:pt>
                <c:pt idx="84">
                  <c:v>75.160462130937091</c:v>
                </c:pt>
                <c:pt idx="85">
                  <c:v>74.005134788189977</c:v>
                </c:pt>
                <c:pt idx="86">
                  <c:v>71.05263157894737</c:v>
                </c:pt>
                <c:pt idx="87">
                  <c:v>66.367137355584077</c:v>
                </c:pt>
                <c:pt idx="88">
                  <c:v>59.499358151476244</c:v>
                </c:pt>
                <c:pt idx="89">
                  <c:v>69.127086007702175</c:v>
                </c:pt>
                <c:pt idx="90">
                  <c:v>71.373555840821567</c:v>
                </c:pt>
                <c:pt idx="91">
                  <c:v>64.56996148908857</c:v>
                </c:pt>
                <c:pt idx="92">
                  <c:v>58.536585365853654</c:v>
                </c:pt>
                <c:pt idx="93">
                  <c:v>53.915275994865212</c:v>
                </c:pt>
                <c:pt idx="94">
                  <c:v>53.658536585365844</c:v>
                </c:pt>
                <c:pt idx="95">
                  <c:v>60.012836970474957</c:v>
                </c:pt>
                <c:pt idx="96">
                  <c:v>70.282413350449289</c:v>
                </c:pt>
                <c:pt idx="97">
                  <c:v>83.953786906290119</c:v>
                </c:pt>
                <c:pt idx="98">
                  <c:v>76.636713735558402</c:v>
                </c:pt>
                <c:pt idx="99">
                  <c:v>78.562259306803597</c:v>
                </c:pt>
                <c:pt idx="100">
                  <c:v>81.06546854942232</c:v>
                </c:pt>
                <c:pt idx="101">
                  <c:v>86.32862644415917</c:v>
                </c:pt>
                <c:pt idx="102">
                  <c:v>89.345314505776614</c:v>
                </c:pt>
                <c:pt idx="103">
                  <c:v>89.473684210526315</c:v>
                </c:pt>
                <c:pt idx="104">
                  <c:v>81.322207958921695</c:v>
                </c:pt>
                <c:pt idx="105">
                  <c:v>85.815147625160449</c:v>
                </c:pt>
                <c:pt idx="106">
                  <c:v>73.299101412066747</c:v>
                </c:pt>
                <c:pt idx="107">
                  <c:v>80.038510911424893</c:v>
                </c:pt>
                <c:pt idx="108">
                  <c:v>95.635430038510904</c:v>
                </c:pt>
                <c:pt idx="109">
                  <c:v>108.66495507060334</c:v>
                </c:pt>
                <c:pt idx="110">
                  <c:v>117.26572528883182</c:v>
                </c:pt>
                <c:pt idx="111">
                  <c:v>120.08985879332477</c:v>
                </c:pt>
                <c:pt idx="112">
                  <c:v>120.4749679075738</c:v>
                </c:pt>
                <c:pt idx="113">
                  <c:v>124.58279845956352</c:v>
                </c:pt>
                <c:pt idx="114">
                  <c:v>121.56611039794608</c:v>
                </c:pt>
                <c:pt idx="115">
                  <c:v>121.05263157894734</c:v>
                </c:pt>
                <c:pt idx="116">
                  <c:v>120.86007702182285</c:v>
                </c:pt>
                <c:pt idx="117">
                  <c:v>122.65725288831834</c:v>
                </c:pt>
                <c:pt idx="118">
                  <c:v>121.11681643132219</c:v>
                </c:pt>
                <c:pt idx="119">
                  <c:v>124.71116816431322</c:v>
                </c:pt>
                <c:pt idx="120">
                  <c:v>125.22464698331193</c:v>
                </c:pt>
                <c:pt idx="121">
                  <c:v>123.94094993581513</c:v>
                </c:pt>
                <c:pt idx="122">
                  <c:v>124.13350449293965</c:v>
                </c:pt>
                <c:pt idx="123">
                  <c:v>132.41335044929397</c:v>
                </c:pt>
                <c:pt idx="124">
                  <c:v>128.94736842105263</c:v>
                </c:pt>
                <c:pt idx="125">
                  <c:v>123.17073170731707</c:v>
                </c:pt>
                <c:pt idx="126">
                  <c:v>122.40051347881898</c:v>
                </c:pt>
                <c:pt idx="127">
                  <c:v>121.82284980744544</c:v>
                </c:pt>
                <c:pt idx="128">
                  <c:v>131.00128369704748</c:v>
                </c:pt>
                <c:pt idx="129">
                  <c:v>130.87291399229781</c:v>
                </c:pt>
                <c:pt idx="130">
                  <c:v>133.1193838254172</c:v>
                </c:pt>
                <c:pt idx="131">
                  <c:v>127.9204107830552</c:v>
                </c:pt>
                <c:pt idx="132">
                  <c:v>129.39666238767649</c:v>
                </c:pt>
                <c:pt idx="133">
                  <c:v>130.03851091142488</c:v>
                </c:pt>
                <c:pt idx="134">
                  <c:v>138.76765083440304</c:v>
                </c:pt>
                <c:pt idx="135">
                  <c:v>141.39922978177151</c:v>
                </c:pt>
                <c:pt idx="136">
                  <c:v>133.24775353016688</c:v>
                </c:pt>
                <c:pt idx="137">
                  <c:v>122.9139922978177</c:v>
                </c:pt>
                <c:pt idx="138">
                  <c:v>127.40693196405648</c:v>
                </c:pt>
                <c:pt idx="139">
                  <c:v>136.39281129653401</c:v>
                </c:pt>
                <c:pt idx="140">
                  <c:v>140.88575096277279</c:v>
                </c:pt>
                <c:pt idx="141">
                  <c:v>137.54813863928112</c:v>
                </c:pt>
                <c:pt idx="142">
                  <c:v>131.19383825417202</c:v>
                </c:pt>
                <c:pt idx="143">
                  <c:v>128.75481386392812</c:v>
                </c:pt>
                <c:pt idx="144">
                  <c:v>131.00128369704748</c:v>
                </c:pt>
                <c:pt idx="145">
                  <c:v>124.90372272143773</c:v>
                </c:pt>
                <c:pt idx="146">
                  <c:v>122.40051347881898</c:v>
                </c:pt>
                <c:pt idx="147">
                  <c:v>120.66752246469832</c:v>
                </c:pt>
                <c:pt idx="148">
                  <c:v>115.34017971758664</c:v>
                </c:pt>
                <c:pt idx="149">
                  <c:v>119.19127086007701</c:v>
                </c:pt>
                <c:pt idx="150">
                  <c:v>125.41720154043645</c:v>
                </c:pt>
                <c:pt idx="151">
                  <c:v>134.40308087291399</c:v>
                </c:pt>
                <c:pt idx="152">
                  <c:v>136.00770218228496</c:v>
                </c:pt>
                <c:pt idx="153">
                  <c:v>127.47111681643131</c:v>
                </c:pt>
                <c:pt idx="154">
                  <c:v>117.65083440308086</c:v>
                </c:pt>
                <c:pt idx="155">
                  <c:v>110.14120667522465</c:v>
                </c:pt>
                <c:pt idx="156">
                  <c:v>110.397946084724</c:v>
                </c:pt>
                <c:pt idx="157">
                  <c:v>107.83055198973042</c:v>
                </c:pt>
                <c:pt idx="158">
                  <c:v>105.13478818998716</c:v>
                </c:pt>
                <c:pt idx="159">
                  <c:v>102.63157894736841</c:v>
                </c:pt>
                <c:pt idx="160">
                  <c:v>106.61103979460846</c:v>
                </c:pt>
                <c:pt idx="161">
                  <c:v>105.90500641848524</c:v>
                </c:pt>
                <c:pt idx="162">
                  <c:v>110.65468549422334</c:v>
                </c:pt>
                <c:pt idx="163">
                  <c:v>115.78947368421053</c:v>
                </c:pt>
                <c:pt idx="164">
                  <c:v>110.33376123234918</c:v>
                </c:pt>
                <c:pt idx="165">
                  <c:v>106.09756097560977</c:v>
                </c:pt>
                <c:pt idx="166">
                  <c:v>101.1553273427471</c:v>
                </c:pt>
                <c:pt idx="167">
                  <c:v>104.04364569961488</c:v>
                </c:pt>
                <c:pt idx="168">
                  <c:v>98.074454428754805</c:v>
                </c:pt>
                <c:pt idx="169">
                  <c:v>101.1553273427471</c:v>
                </c:pt>
                <c:pt idx="170">
                  <c:v>96.726572528883167</c:v>
                </c:pt>
                <c:pt idx="171">
                  <c:v>97.111681643132215</c:v>
                </c:pt>
                <c:pt idx="172">
                  <c:v>98.395378690629016</c:v>
                </c:pt>
                <c:pt idx="173">
                  <c:v>95.250320924261871</c:v>
                </c:pt>
                <c:pt idx="174">
                  <c:v>93.902439024390247</c:v>
                </c:pt>
                <c:pt idx="175">
                  <c:v>86.649550706033381</c:v>
                </c:pt>
                <c:pt idx="176">
                  <c:v>86.200256739409497</c:v>
                </c:pt>
                <c:pt idx="177">
                  <c:v>82.284980744544285</c:v>
                </c:pt>
                <c:pt idx="178">
                  <c:v>89.730423620025675</c:v>
                </c:pt>
                <c:pt idx="179">
                  <c:v>88.125802310654691</c:v>
                </c:pt>
                <c:pt idx="180">
                  <c:v>99.422336328626443</c:v>
                </c:pt>
                <c:pt idx="181">
                  <c:v>115.46854942233634</c:v>
                </c:pt>
                <c:pt idx="182">
                  <c:v>137.48395378690628</c:v>
                </c:pt>
                <c:pt idx="183">
                  <c:v>144.80102695763799</c:v>
                </c:pt>
                <c:pt idx="184">
                  <c:v>149.67907573812579</c:v>
                </c:pt>
                <c:pt idx="185">
                  <c:v>157.50962772785621</c:v>
                </c:pt>
                <c:pt idx="186">
                  <c:v>152.88831835686776</c:v>
                </c:pt>
                <c:pt idx="187">
                  <c:v>140.3080872913992</c:v>
                </c:pt>
                <c:pt idx="188">
                  <c:v>127.21437740693196</c:v>
                </c:pt>
                <c:pt idx="189">
                  <c:v>127.34274711168163</c:v>
                </c:pt>
                <c:pt idx="190">
                  <c:v>119.12708600770216</c:v>
                </c:pt>
                <c:pt idx="191">
                  <c:v>127.15019255455711</c:v>
                </c:pt>
                <c:pt idx="192">
                  <c:v>123.29910141206675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8F-4FBD-AD98-2714C9E85F2B}"/>
            </c:ext>
          </c:extLst>
        </c:ser>
        <c:ser>
          <c:idx val="2"/>
          <c:order val="2"/>
          <c:tx>
            <c:strRef>
              <c:f>'Entw. Teilindizes'!$E$6</c:f>
              <c:strCache>
                <c:ptCount val="1"/>
                <c:pt idx="0">
                  <c:v>Landwirtschaftliche Maschinen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Teilindizes'!$E$13:$E$205</c:f>
              <c:numCache>
                <c:formatCode>0.0</c:formatCode>
                <c:ptCount val="193"/>
                <c:pt idx="0">
                  <c:v>132.23992502343015</c:v>
                </c:pt>
                <c:pt idx="1">
                  <c:v>132.23992502343015</c:v>
                </c:pt>
                <c:pt idx="2">
                  <c:v>132.23992502343015</c:v>
                </c:pt>
                <c:pt idx="3">
                  <c:v>132.98969072164948</c:v>
                </c:pt>
                <c:pt idx="4">
                  <c:v>132.98969072164948</c:v>
                </c:pt>
                <c:pt idx="5">
                  <c:v>132.98969072164948</c:v>
                </c:pt>
                <c:pt idx="6">
                  <c:v>132.98969072164948</c:v>
                </c:pt>
                <c:pt idx="7">
                  <c:v>132.98969072164948</c:v>
                </c:pt>
                <c:pt idx="8">
                  <c:v>132.98969072164948</c:v>
                </c:pt>
                <c:pt idx="9">
                  <c:v>131.95876288659792</c:v>
                </c:pt>
                <c:pt idx="10">
                  <c:v>131.95876288659792</c:v>
                </c:pt>
                <c:pt idx="11">
                  <c:v>131.95876288659792</c:v>
                </c:pt>
                <c:pt idx="12">
                  <c:v>131.95876288659792</c:v>
                </c:pt>
                <c:pt idx="13">
                  <c:v>131.95876288659792</c:v>
                </c:pt>
                <c:pt idx="14">
                  <c:v>131.95876288659792</c:v>
                </c:pt>
                <c:pt idx="15">
                  <c:v>129.24086223055295</c:v>
                </c:pt>
                <c:pt idx="16">
                  <c:v>129.24086223055295</c:v>
                </c:pt>
                <c:pt idx="17">
                  <c:v>129.24086223055295</c:v>
                </c:pt>
                <c:pt idx="18">
                  <c:v>129.24086223055295</c:v>
                </c:pt>
                <c:pt idx="19">
                  <c:v>129.24086223055295</c:v>
                </c:pt>
                <c:pt idx="20">
                  <c:v>129.24086223055295</c:v>
                </c:pt>
                <c:pt idx="21">
                  <c:v>125.30459231490158</c:v>
                </c:pt>
                <c:pt idx="22">
                  <c:v>125.30459231490158</c:v>
                </c:pt>
                <c:pt idx="23">
                  <c:v>125.30459231490158</c:v>
                </c:pt>
                <c:pt idx="24">
                  <c:v>125.30459231490158</c:v>
                </c:pt>
                <c:pt idx="25">
                  <c:v>125.30459231490158</c:v>
                </c:pt>
                <c:pt idx="26">
                  <c:v>125.30459231490158</c:v>
                </c:pt>
                <c:pt idx="27">
                  <c:v>124.08622305529522</c:v>
                </c:pt>
                <c:pt idx="28">
                  <c:v>124.08622305529522</c:v>
                </c:pt>
                <c:pt idx="29">
                  <c:v>124.08622305529522</c:v>
                </c:pt>
                <c:pt idx="30">
                  <c:v>124.08622305529522</c:v>
                </c:pt>
                <c:pt idx="31">
                  <c:v>124.08622305529522</c:v>
                </c:pt>
                <c:pt idx="32">
                  <c:v>124.08622305529522</c:v>
                </c:pt>
                <c:pt idx="33">
                  <c:v>120.99343955014056</c:v>
                </c:pt>
                <c:pt idx="34">
                  <c:v>120.99343955014056</c:v>
                </c:pt>
                <c:pt idx="35">
                  <c:v>120.99343955014056</c:v>
                </c:pt>
                <c:pt idx="36">
                  <c:v>120.99343955014056</c:v>
                </c:pt>
                <c:pt idx="37">
                  <c:v>120.99343955014056</c:v>
                </c:pt>
                <c:pt idx="38">
                  <c:v>120.99343955014056</c:v>
                </c:pt>
                <c:pt idx="39">
                  <c:v>119.49390815370195</c:v>
                </c:pt>
                <c:pt idx="40">
                  <c:v>119.49390815370195</c:v>
                </c:pt>
                <c:pt idx="41">
                  <c:v>119.49390815370195</c:v>
                </c:pt>
                <c:pt idx="42">
                  <c:v>119.49390815370195</c:v>
                </c:pt>
                <c:pt idx="43">
                  <c:v>119.49390815370195</c:v>
                </c:pt>
                <c:pt idx="44">
                  <c:v>119.40018744142455</c:v>
                </c:pt>
                <c:pt idx="45">
                  <c:v>119.30646672914713</c:v>
                </c:pt>
                <c:pt idx="46">
                  <c:v>119.30646672914713</c:v>
                </c:pt>
                <c:pt idx="47">
                  <c:v>119.30646672914713</c:v>
                </c:pt>
                <c:pt idx="48">
                  <c:v>119.30646672914713</c:v>
                </c:pt>
                <c:pt idx="49">
                  <c:v>119.34797992286788</c:v>
                </c:pt>
                <c:pt idx="50">
                  <c:v>119.40018744142455</c:v>
                </c:pt>
                <c:pt idx="51">
                  <c:v>119.93197212961577</c:v>
                </c:pt>
                <c:pt idx="52">
                  <c:v>119.96251171508902</c:v>
                </c:pt>
                <c:pt idx="53">
                  <c:v>119.96251171508902</c:v>
                </c:pt>
                <c:pt idx="54">
                  <c:v>119.96251171508902</c:v>
                </c:pt>
                <c:pt idx="55">
                  <c:v>119.96251171508902</c:v>
                </c:pt>
                <c:pt idx="56">
                  <c:v>119.96251171508902</c:v>
                </c:pt>
                <c:pt idx="57">
                  <c:v>118.74414245548266</c:v>
                </c:pt>
                <c:pt idx="58">
                  <c:v>118.74414245548266</c:v>
                </c:pt>
                <c:pt idx="59">
                  <c:v>118.74414245548266</c:v>
                </c:pt>
                <c:pt idx="60">
                  <c:v>118.74414245548266</c:v>
                </c:pt>
                <c:pt idx="61">
                  <c:v>118.74414245548266</c:v>
                </c:pt>
                <c:pt idx="62">
                  <c:v>118.55670103092784</c:v>
                </c:pt>
                <c:pt idx="63">
                  <c:v>119.02530459231491</c:v>
                </c:pt>
                <c:pt idx="64">
                  <c:v>119.02530459231491</c:v>
                </c:pt>
                <c:pt idx="65">
                  <c:v>119.02530459231491</c:v>
                </c:pt>
                <c:pt idx="66">
                  <c:v>119.02530459231491</c:v>
                </c:pt>
                <c:pt idx="67">
                  <c:v>119.02530459231491</c:v>
                </c:pt>
                <c:pt idx="68">
                  <c:v>118.18181818181816</c:v>
                </c:pt>
                <c:pt idx="69">
                  <c:v>115.37019681349578</c:v>
                </c:pt>
                <c:pt idx="70">
                  <c:v>115.37019681349578</c:v>
                </c:pt>
                <c:pt idx="71">
                  <c:v>115.37019681349578</c:v>
                </c:pt>
                <c:pt idx="72">
                  <c:v>115.37019681349578</c:v>
                </c:pt>
                <c:pt idx="73">
                  <c:v>115.37019681349578</c:v>
                </c:pt>
                <c:pt idx="74">
                  <c:v>114.62043111527646</c:v>
                </c:pt>
                <c:pt idx="75">
                  <c:v>113.02717900656046</c:v>
                </c:pt>
                <c:pt idx="76">
                  <c:v>113.02717900656046</c:v>
                </c:pt>
                <c:pt idx="77">
                  <c:v>113.02717900656046</c:v>
                </c:pt>
                <c:pt idx="78">
                  <c:v>113.02717900656046</c:v>
                </c:pt>
                <c:pt idx="79">
                  <c:v>113.02717900656046</c:v>
                </c:pt>
                <c:pt idx="80">
                  <c:v>113.02717900656046</c:v>
                </c:pt>
                <c:pt idx="81">
                  <c:v>112.74601686972821</c:v>
                </c:pt>
                <c:pt idx="82">
                  <c:v>112.74601686972821</c:v>
                </c:pt>
                <c:pt idx="83">
                  <c:v>112.74601686972821</c:v>
                </c:pt>
                <c:pt idx="84">
                  <c:v>112.74601686972821</c:v>
                </c:pt>
                <c:pt idx="85">
                  <c:v>112.74601686972821</c:v>
                </c:pt>
                <c:pt idx="86">
                  <c:v>112.74601686972821</c:v>
                </c:pt>
                <c:pt idx="87">
                  <c:v>112.65229615745081</c:v>
                </c:pt>
                <c:pt idx="88">
                  <c:v>112.65229615745081</c:v>
                </c:pt>
                <c:pt idx="89">
                  <c:v>112.65229615745081</c:v>
                </c:pt>
                <c:pt idx="90">
                  <c:v>112.65229615745081</c:v>
                </c:pt>
                <c:pt idx="91">
                  <c:v>112.65229615745081</c:v>
                </c:pt>
                <c:pt idx="92">
                  <c:v>112.65229615745081</c:v>
                </c:pt>
                <c:pt idx="93">
                  <c:v>113.68322399250235</c:v>
                </c:pt>
                <c:pt idx="94">
                  <c:v>113.68322399250235</c:v>
                </c:pt>
                <c:pt idx="95">
                  <c:v>113.68322399250235</c:v>
                </c:pt>
                <c:pt idx="96">
                  <c:v>113.68322399250235</c:v>
                </c:pt>
                <c:pt idx="97">
                  <c:v>113.68322399250235</c:v>
                </c:pt>
                <c:pt idx="98">
                  <c:v>113.77694470477975</c:v>
                </c:pt>
                <c:pt idx="99">
                  <c:v>113.3083411433927</c:v>
                </c:pt>
                <c:pt idx="100">
                  <c:v>113.3083411433927</c:v>
                </c:pt>
                <c:pt idx="101">
                  <c:v>113.3083411433927</c:v>
                </c:pt>
                <c:pt idx="102">
                  <c:v>113.3083411433927</c:v>
                </c:pt>
                <c:pt idx="103">
                  <c:v>113.3083411433927</c:v>
                </c:pt>
                <c:pt idx="104">
                  <c:v>113.3083411433927</c:v>
                </c:pt>
                <c:pt idx="105">
                  <c:v>118.18181818181816</c:v>
                </c:pt>
                <c:pt idx="106">
                  <c:v>118.18181818181816</c:v>
                </c:pt>
                <c:pt idx="107">
                  <c:v>118.18181818181816</c:v>
                </c:pt>
                <c:pt idx="108">
                  <c:v>118.18181818181816</c:v>
                </c:pt>
                <c:pt idx="109">
                  <c:v>118.18181818181816</c:v>
                </c:pt>
                <c:pt idx="110">
                  <c:v>118.18181818181816</c:v>
                </c:pt>
                <c:pt idx="111">
                  <c:v>118.74414245548266</c:v>
                </c:pt>
                <c:pt idx="112">
                  <c:v>118.74414245548266</c:v>
                </c:pt>
                <c:pt idx="113">
                  <c:v>118.74414245548266</c:v>
                </c:pt>
                <c:pt idx="114">
                  <c:v>118.74414245548266</c:v>
                </c:pt>
                <c:pt idx="115">
                  <c:v>118.74414245548266</c:v>
                </c:pt>
                <c:pt idx="116">
                  <c:v>118.74414245548266</c:v>
                </c:pt>
                <c:pt idx="117">
                  <c:v>115.93252108716025</c:v>
                </c:pt>
                <c:pt idx="118">
                  <c:v>115.93252108716025</c:v>
                </c:pt>
                <c:pt idx="119">
                  <c:v>115.93252108716025</c:v>
                </c:pt>
                <c:pt idx="120">
                  <c:v>115.93252108716025</c:v>
                </c:pt>
                <c:pt idx="121">
                  <c:v>115.93252108716025</c:v>
                </c:pt>
                <c:pt idx="122">
                  <c:v>115.93252108716025</c:v>
                </c:pt>
                <c:pt idx="123">
                  <c:v>117.71321462043112</c:v>
                </c:pt>
                <c:pt idx="124">
                  <c:v>117.71321462043112</c:v>
                </c:pt>
                <c:pt idx="125">
                  <c:v>117.71321462043112</c:v>
                </c:pt>
                <c:pt idx="126">
                  <c:v>117.71321462043112</c:v>
                </c:pt>
                <c:pt idx="127">
                  <c:v>117.71321462043112</c:v>
                </c:pt>
                <c:pt idx="128">
                  <c:v>117.71321462043112</c:v>
                </c:pt>
                <c:pt idx="129">
                  <c:v>117.33833177132146</c:v>
                </c:pt>
                <c:pt idx="130">
                  <c:v>117.33833177132146</c:v>
                </c:pt>
                <c:pt idx="131">
                  <c:v>117.33833177132146</c:v>
                </c:pt>
                <c:pt idx="132">
                  <c:v>117.33833177132146</c:v>
                </c:pt>
                <c:pt idx="133">
                  <c:v>117.33833177132146</c:v>
                </c:pt>
                <c:pt idx="134">
                  <c:v>117.33833177132146</c:v>
                </c:pt>
                <c:pt idx="135">
                  <c:v>117.5257731958763</c:v>
                </c:pt>
                <c:pt idx="136">
                  <c:v>117.5257731958763</c:v>
                </c:pt>
                <c:pt idx="137">
                  <c:v>117.5257731958763</c:v>
                </c:pt>
                <c:pt idx="138">
                  <c:v>117.5257731958763</c:v>
                </c:pt>
                <c:pt idx="139">
                  <c:v>117.5257731958763</c:v>
                </c:pt>
                <c:pt idx="140">
                  <c:v>117.5257731958763</c:v>
                </c:pt>
                <c:pt idx="141">
                  <c:v>115.74507966260543</c:v>
                </c:pt>
                <c:pt idx="142">
                  <c:v>115.74507966260543</c:v>
                </c:pt>
                <c:pt idx="143">
                  <c:v>115.74507966260543</c:v>
                </c:pt>
                <c:pt idx="144">
                  <c:v>115.74507966260543</c:v>
                </c:pt>
                <c:pt idx="145">
                  <c:v>115.74507966260543</c:v>
                </c:pt>
                <c:pt idx="146">
                  <c:v>116.11996251171507</c:v>
                </c:pt>
                <c:pt idx="147">
                  <c:v>119.21274601686973</c:v>
                </c:pt>
                <c:pt idx="148">
                  <c:v>119.21274601686973</c:v>
                </c:pt>
                <c:pt idx="149">
                  <c:v>119.21274601686973</c:v>
                </c:pt>
                <c:pt idx="150">
                  <c:v>119.21274601686973</c:v>
                </c:pt>
                <c:pt idx="151">
                  <c:v>119.21274601686973</c:v>
                </c:pt>
                <c:pt idx="152">
                  <c:v>119.21274601686973</c:v>
                </c:pt>
                <c:pt idx="153">
                  <c:v>117.71321462043112</c:v>
                </c:pt>
                <c:pt idx="154">
                  <c:v>117.71321462043112</c:v>
                </c:pt>
                <c:pt idx="155">
                  <c:v>117.71321462043112</c:v>
                </c:pt>
                <c:pt idx="156">
                  <c:v>117.71321462043112</c:v>
                </c:pt>
                <c:pt idx="157">
                  <c:v>117.71321462043112</c:v>
                </c:pt>
                <c:pt idx="158">
                  <c:v>117.71321462043112</c:v>
                </c:pt>
                <c:pt idx="159">
                  <c:v>119.86879100281162</c:v>
                </c:pt>
                <c:pt idx="160">
                  <c:v>119.86879100281162</c:v>
                </c:pt>
                <c:pt idx="161">
                  <c:v>119.86879100281162</c:v>
                </c:pt>
                <c:pt idx="162">
                  <c:v>119.86879100281162</c:v>
                </c:pt>
                <c:pt idx="163">
                  <c:v>119.86879100281162</c:v>
                </c:pt>
                <c:pt idx="164">
                  <c:v>119.86879100281162</c:v>
                </c:pt>
                <c:pt idx="165">
                  <c:v>118.83786316776006</c:v>
                </c:pt>
                <c:pt idx="166">
                  <c:v>118.83786316776006</c:v>
                </c:pt>
                <c:pt idx="167">
                  <c:v>118.83786316776006</c:v>
                </c:pt>
                <c:pt idx="168">
                  <c:v>118.83786316776006</c:v>
                </c:pt>
                <c:pt idx="169">
                  <c:v>118.83786316776006</c:v>
                </c:pt>
                <c:pt idx="170">
                  <c:v>118.83786316776006</c:v>
                </c:pt>
                <c:pt idx="171">
                  <c:v>119.86879100281162</c:v>
                </c:pt>
                <c:pt idx="172">
                  <c:v>119.86879100281162</c:v>
                </c:pt>
                <c:pt idx="173">
                  <c:v>119.86879100281162</c:v>
                </c:pt>
                <c:pt idx="174">
                  <c:v>119.86879100281162</c:v>
                </c:pt>
                <c:pt idx="175">
                  <c:v>119.86879100281162</c:v>
                </c:pt>
                <c:pt idx="176">
                  <c:v>119.86879100281162</c:v>
                </c:pt>
                <c:pt idx="177">
                  <c:v>113.87066541705717</c:v>
                </c:pt>
                <c:pt idx="178">
                  <c:v>113.87066541705717</c:v>
                </c:pt>
                <c:pt idx="179">
                  <c:v>113.87066541705717</c:v>
                </c:pt>
                <c:pt idx="180">
                  <c:v>113.87066541705717</c:v>
                </c:pt>
                <c:pt idx="181">
                  <c:v>113.87066541705717</c:v>
                </c:pt>
                <c:pt idx="182">
                  <c:v>113.87066541705717</c:v>
                </c:pt>
                <c:pt idx="183">
                  <c:v>112.0899718837863</c:v>
                </c:pt>
                <c:pt idx="184">
                  <c:v>112.0899718837863</c:v>
                </c:pt>
                <c:pt idx="185">
                  <c:v>112.0899718837863</c:v>
                </c:pt>
                <c:pt idx="186">
                  <c:v>112.0899718837863</c:v>
                </c:pt>
                <c:pt idx="187">
                  <c:v>112.0899718837863</c:v>
                </c:pt>
                <c:pt idx="188">
                  <c:v>112.0899718837863</c:v>
                </c:pt>
                <c:pt idx="189">
                  <c:v>110.40299906279287</c:v>
                </c:pt>
                <c:pt idx="190">
                  <c:v>110.40299906279287</c:v>
                </c:pt>
                <c:pt idx="191">
                  <c:v>110.40299906279287</c:v>
                </c:pt>
                <c:pt idx="192">
                  <c:v>110.40299906279287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8F-4FBD-AD98-2714C9E85F2B}"/>
            </c:ext>
          </c:extLst>
        </c:ser>
        <c:ser>
          <c:idx val="3"/>
          <c:order val="3"/>
          <c:tx>
            <c:strRef>
              <c:f>'Entw. Teilindizes'!$F$6</c:f>
              <c:strCache>
                <c:ptCount val="1"/>
                <c:pt idx="0">
                  <c:v>Güterverkehr Strasse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Teilindizes'!$F$13:$F$205</c:f>
              <c:numCache>
                <c:formatCode>0.0</c:formatCode>
                <c:ptCount val="193"/>
                <c:pt idx="0">
                  <c:v>123.41831916902737</c:v>
                </c:pt>
                <c:pt idx="1">
                  <c:v>123.41831916902737</c:v>
                </c:pt>
                <c:pt idx="2">
                  <c:v>123.41831916902737</c:v>
                </c:pt>
                <c:pt idx="3">
                  <c:v>122.56846081208688</c:v>
                </c:pt>
                <c:pt idx="4">
                  <c:v>122.56846081208688</c:v>
                </c:pt>
                <c:pt idx="5">
                  <c:v>122.56846081208688</c:v>
                </c:pt>
                <c:pt idx="6">
                  <c:v>122.56846081208688</c:v>
                </c:pt>
                <c:pt idx="7">
                  <c:v>122.56846081208688</c:v>
                </c:pt>
                <c:pt idx="8">
                  <c:v>122.56846081208688</c:v>
                </c:pt>
                <c:pt idx="9">
                  <c:v>117.94145420207742</c:v>
                </c:pt>
                <c:pt idx="10">
                  <c:v>117.94145420207742</c:v>
                </c:pt>
                <c:pt idx="11">
                  <c:v>117.94145420207742</c:v>
                </c:pt>
                <c:pt idx="12">
                  <c:v>117.94145420207742</c:v>
                </c:pt>
                <c:pt idx="13">
                  <c:v>117.94145420207742</c:v>
                </c:pt>
                <c:pt idx="14">
                  <c:v>117.94145420207742</c:v>
                </c:pt>
                <c:pt idx="15">
                  <c:v>114.73087818696884</c:v>
                </c:pt>
                <c:pt idx="16">
                  <c:v>114.73087818696884</c:v>
                </c:pt>
                <c:pt idx="17">
                  <c:v>114.73087818696884</c:v>
                </c:pt>
                <c:pt idx="18">
                  <c:v>114.73087818696884</c:v>
                </c:pt>
                <c:pt idx="19">
                  <c:v>114.73087818696884</c:v>
                </c:pt>
                <c:pt idx="20">
                  <c:v>114.73087818696884</c:v>
                </c:pt>
                <c:pt idx="21">
                  <c:v>111.70915958451369</c:v>
                </c:pt>
                <c:pt idx="22">
                  <c:v>111.70915958451369</c:v>
                </c:pt>
                <c:pt idx="23">
                  <c:v>111.70915958451369</c:v>
                </c:pt>
                <c:pt idx="24">
                  <c:v>111.70915958451369</c:v>
                </c:pt>
                <c:pt idx="25">
                  <c:v>111.70915958451369</c:v>
                </c:pt>
                <c:pt idx="26">
                  <c:v>111.70915958451369</c:v>
                </c:pt>
                <c:pt idx="27">
                  <c:v>111.70915958451369</c:v>
                </c:pt>
                <c:pt idx="28">
                  <c:v>111.70915958451369</c:v>
                </c:pt>
                <c:pt idx="29">
                  <c:v>111.70915958451369</c:v>
                </c:pt>
                <c:pt idx="30">
                  <c:v>111.70915958451369</c:v>
                </c:pt>
                <c:pt idx="31">
                  <c:v>111.70915958451369</c:v>
                </c:pt>
                <c:pt idx="32">
                  <c:v>111.70915958451369</c:v>
                </c:pt>
                <c:pt idx="33">
                  <c:v>111.3314447592068</c:v>
                </c:pt>
                <c:pt idx="34">
                  <c:v>111.3314447592068</c:v>
                </c:pt>
                <c:pt idx="35">
                  <c:v>111.3314447592068</c:v>
                </c:pt>
                <c:pt idx="36">
                  <c:v>111.3314447592068</c:v>
                </c:pt>
                <c:pt idx="37">
                  <c:v>111.3314447592068</c:v>
                </c:pt>
                <c:pt idx="38">
                  <c:v>111.3314447592068</c:v>
                </c:pt>
                <c:pt idx="39">
                  <c:v>111.61473087818696</c:v>
                </c:pt>
                <c:pt idx="40">
                  <c:v>111.61473087818696</c:v>
                </c:pt>
                <c:pt idx="41">
                  <c:v>111.61473087818696</c:v>
                </c:pt>
                <c:pt idx="42">
                  <c:v>111.61473087818696</c:v>
                </c:pt>
                <c:pt idx="43">
                  <c:v>111.61473087818696</c:v>
                </c:pt>
                <c:pt idx="44">
                  <c:v>111.61473087818696</c:v>
                </c:pt>
                <c:pt idx="45">
                  <c:v>111.99244570349384</c:v>
                </c:pt>
                <c:pt idx="46">
                  <c:v>111.99244570349384</c:v>
                </c:pt>
                <c:pt idx="47">
                  <c:v>111.99244570349384</c:v>
                </c:pt>
                <c:pt idx="48">
                  <c:v>111.99244570349384</c:v>
                </c:pt>
                <c:pt idx="49">
                  <c:v>111.97159773059491</c:v>
                </c:pt>
                <c:pt idx="50">
                  <c:v>111.99244570349384</c:v>
                </c:pt>
                <c:pt idx="51">
                  <c:v>111.97159773059491</c:v>
                </c:pt>
                <c:pt idx="52">
                  <c:v>111.99244570349384</c:v>
                </c:pt>
                <c:pt idx="53">
                  <c:v>111.99244570349384</c:v>
                </c:pt>
                <c:pt idx="54">
                  <c:v>111.99244570349384</c:v>
                </c:pt>
                <c:pt idx="55">
                  <c:v>111.99244570349384</c:v>
                </c:pt>
                <c:pt idx="56">
                  <c:v>111.99244570349384</c:v>
                </c:pt>
                <c:pt idx="57">
                  <c:v>112.0868744098206</c:v>
                </c:pt>
                <c:pt idx="58">
                  <c:v>112.0868744098206</c:v>
                </c:pt>
                <c:pt idx="59">
                  <c:v>112.0868744098206</c:v>
                </c:pt>
                <c:pt idx="60">
                  <c:v>112.0868744098206</c:v>
                </c:pt>
                <c:pt idx="61">
                  <c:v>112.0868744098206</c:v>
                </c:pt>
                <c:pt idx="62">
                  <c:v>112.0868744098206</c:v>
                </c:pt>
                <c:pt idx="63">
                  <c:v>111.42587346553353</c:v>
                </c:pt>
                <c:pt idx="64">
                  <c:v>111.42587346553353</c:v>
                </c:pt>
                <c:pt idx="65">
                  <c:v>111.42587346553353</c:v>
                </c:pt>
                <c:pt idx="66">
                  <c:v>111.42587346553353</c:v>
                </c:pt>
                <c:pt idx="67">
                  <c:v>111.42587346553353</c:v>
                </c:pt>
                <c:pt idx="68">
                  <c:v>111.42587346553353</c:v>
                </c:pt>
                <c:pt idx="69">
                  <c:v>109.53729933899905</c:v>
                </c:pt>
                <c:pt idx="70">
                  <c:v>109.53729933899905</c:v>
                </c:pt>
                <c:pt idx="71">
                  <c:v>109.53729933899905</c:v>
                </c:pt>
                <c:pt idx="72">
                  <c:v>109.53729933899905</c:v>
                </c:pt>
                <c:pt idx="73">
                  <c:v>109.53729933899905</c:v>
                </c:pt>
                <c:pt idx="74">
                  <c:v>109.53729933899905</c:v>
                </c:pt>
                <c:pt idx="75">
                  <c:v>109.3484419263456</c:v>
                </c:pt>
                <c:pt idx="76">
                  <c:v>109.3484419263456</c:v>
                </c:pt>
                <c:pt idx="77">
                  <c:v>109.3484419263456</c:v>
                </c:pt>
                <c:pt idx="78">
                  <c:v>109.3484419263456</c:v>
                </c:pt>
                <c:pt idx="79">
                  <c:v>109.3484419263456</c:v>
                </c:pt>
                <c:pt idx="80">
                  <c:v>109.3484419263456</c:v>
                </c:pt>
                <c:pt idx="81">
                  <c:v>107.2710103871577</c:v>
                </c:pt>
                <c:pt idx="82">
                  <c:v>107.2710103871577</c:v>
                </c:pt>
                <c:pt idx="83">
                  <c:v>107.2710103871577</c:v>
                </c:pt>
                <c:pt idx="84">
                  <c:v>107.2710103871577</c:v>
                </c:pt>
                <c:pt idx="85">
                  <c:v>107.2710103871577</c:v>
                </c:pt>
                <c:pt idx="86">
                  <c:v>107.2710103871577</c:v>
                </c:pt>
                <c:pt idx="87">
                  <c:v>106.79886685552407</c:v>
                </c:pt>
                <c:pt idx="88">
                  <c:v>106.79886685552407</c:v>
                </c:pt>
                <c:pt idx="89">
                  <c:v>106.79886685552407</c:v>
                </c:pt>
                <c:pt idx="90">
                  <c:v>106.79886685552407</c:v>
                </c:pt>
                <c:pt idx="91">
                  <c:v>106.79886685552407</c:v>
                </c:pt>
                <c:pt idx="92">
                  <c:v>106.79886685552407</c:v>
                </c:pt>
                <c:pt idx="93">
                  <c:v>108.59301227573181</c:v>
                </c:pt>
                <c:pt idx="94">
                  <c:v>108.59301227573181</c:v>
                </c:pt>
                <c:pt idx="95">
                  <c:v>108.59301227573181</c:v>
                </c:pt>
                <c:pt idx="96">
                  <c:v>108.59301227573181</c:v>
                </c:pt>
                <c:pt idx="97">
                  <c:v>108.59301227573181</c:v>
                </c:pt>
                <c:pt idx="98">
                  <c:v>108.59301227573181</c:v>
                </c:pt>
                <c:pt idx="99">
                  <c:v>109.25401322001889</c:v>
                </c:pt>
                <c:pt idx="100">
                  <c:v>109.25401322001889</c:v>
                </c:pt>
                <c:pt idx="101">
                  <c:v>109.25401322001889</c:v>
                </c:pt>
                <c:pt idx="102">
                  <c:v>109.25401322001889</c:v>
                </c:pt>
                <c:pt idx="103">
                  <c:v>109.25401322001889</c:v>
                </c:pt>
                <c:pt idx="104">
                  <c:v>109.25401322001889</c:v>
                </c:pt>
                <c:pt idx="105">
                  <c:v>112.18130311614729</c:v>
                </c:pt>
                <c:pt idx="106">
                  <c:v>112.18130311614729</c:v>
                </c:pt>
                <c:pt idx="107">
                  <c:v>112.18130311614729</c:v>
                </c:pt>
                <c:pt idx="108">
                  <c:v>112.18130311614729</c:v>
                </c:pt>
                <c:pt idx="109">
                  <c:v>112.18130311614729</c:v>
                </c:pt>
                <c:pt idx="110">
                  <c:v>112.18130311614729</c:v>
                </c:pt>
                <c:pt idx="111">
                  <c:v>111.99244570349384</c:v>
                </c:pt>
                <c:pt idx="112">
                  <c:v>111.99244570349384</c:v>
                </c:pt>
                <c:pt idx="113">
                  <c:v>111.99244570349384</c:v>
                </c:pt>
                <c:pt idx="114">
                  <c:v>111.99244570349384</c:v>
                </c:pt>
                <c:pt idx="115">
                  <c:v>111.99244570349384</c:v>
                </c:pt>
                <c:pt idx="116">
                  <c:v>111.99244570349384</c:v>
                </c:pt>
                <c:pt idx="117">
                  <c:v>112.46458923512748</c:v>
                </c:pt>
                <c:pt idx="118">
                  <c:v>112.46458923512748</c:v>
                </c:pt>
                <c:pt idx="119">
                  <c:v>112.46458923512748</c:v>
                </c:pt>
                <c:pt idx="120">
                  <c:v>112.46458923512748</c:v>
                </c:pt>
                <c:pt idx="121">
                  <c:v>112.46458923512748</c:v>
                </c:pt>
                <c:pt idx="122">
                  <c:v>112.46458923512748</c:v>
                </c:pt>
                <c:pt idx="123">
                  <c:v>112.5590179414542</c:v>
                </c:pt>
                <c:pt idx="124">
                  <c:v>112.5590179414542</c:v>
                </c:pt>
                <c:pt idx="125">
                  <c:v>112.5590179414542</c:v>
                </c:pt>
                <c:pt idx="126">
                  <c:v>112.5590179414542</c:v>
                </c:pt>
                <c:pt idx="127">
                  <c:v>112.5590179414542</c:v>
                </c:pt>
                <c:pt idx="128">
                  <c:v>112.5590179414542</c:v>
                </c:pt>
                <c:pt idx="129">
                  <c:v>113.22001888574127</c:v>
                </c:pt>
                <c:pt idx="130">
                  <c:v>113.22001888574127</c:v>
                </c:pt>
                <c:pt idx="131">
                  <c:v>113.22001888574127</c:v>
                </c:pt>
                <c:pt idx="132">
                  <c:v>113.22001888574127</c:v>
                </c:pt>
                <c:pt idx="133">
                  <c:v>113.22001888574127</c:v>
                </c:pt>
                <c:pt idx="134">
                  <c:v>113.22001888574127</c:v>
                </c:pt>
                <c:pt idx="135">
                  <c:v>112.74787535410763</c:v>
                </c:pt>
                <c:pt idx="136">
                  <c:v>112.74787535410763</c:v>
                </c:pt>
                <c:pt idx="137">
                  <c:v>112.74787535410763</c:v>
                </c:pt>
                <c:pt idx="138">
                  <c:v>112.74787535410763</c:v>
                </c:pt>
                <c:pt idx="139">
                  <c:v>112.74787535410763</c:v>
                </c:pt>
                <c:pt idx="140">
                  <c:v>112.74787535410763</c:v>
                </c:pt>
                <c:pt idx="141">
                  <c:v>111.52030217186024</c:v>
                </c:pt>
                <c:pt idx="142">
                  <c:v>111.52030217186024</c:v>
                </c:pt>
                <c:pt idx="143">
                  <c:v>111.52030217186024</c:v>
                </c:pt>
                <c:pt idx="144">
                  <c:v>111.52030217186024</c:v>
                </c:pt>
                <c:pt idx="145">
                  <c:v>111.52030217186024</c:v>
                </c:pt>
                <c:pt idx="146">
                  <c:v>111.52030217186024</c:v>
                </c:pt>
                <c:pt idx="147">
                  <c:v>111.89801699716713</c:v>
                </c:pt>
                <c:pt idx="148">
                  <c:v>111.89801699716713</c:v>
                </c:pt>
                <c:pt idx="149">
                  <c:v>111.89801699716713</c:v>
                </c:pt>
                <c:pt idx="150">
                  <c:v>111.89801699716713</c:v>
                </c:pt>
                <c:pt idx="151">
                  <c:v>111.89801699716713</c:v>
                </c:pt>
                <c:pt idx="152">
                  <c:v>111.89801699716713</c:v>
                </c:pt>
                <c:pt idx="153">
                  <c:v>108.87629839471198</c:v>
                </c:pt>
                <c:pt idx="154">
                  <c:v>108.87629839471198</c:v>
                </c:pt>
                <c:pt idx="155">
                  <c:v>108.87629839471198</c:v>
                </c:pt>
                <c:pt idx="156">
                  <c:v>108.87629839471198</c:v>
                </c:pt>
                <c:pt idx="157">
                  <c:v>108.87629839471198</c:v>
                </c:pt>
                <c:pt idx="158">
                  <c:v>108.87629839471198</c:v>
                </c:pt>
                <c:pt idx="159">
                  <c:v>108.68744098205853</c:v>
                </c:pt>
                <c:pt idx="160">
                  <c:v>108.68744098205853</c:v>
                </c:pt>
                <c:pt idx="161">
                  <c:v>108.68744098205853</c:v>
                </c:pt>
                <c:pt idx="162">
                  <c:v>108.68744098205853</c:v>
                </c:pt>
                <c:pt idx="163">
                  <c:v>108.68744098205853</c:v>
                </c:pt>
                <c:pt idx="164">
                  <c:v>108.68744098205853</c:v>
                </c:pt>
                <c:pt idx="165">
                  <c:v>109.15958451369214</c:v>
                </c:pt>
                <c:pt idx="166">
                  <c:v>109.15958451369214</c:v>
                </c:pt>
                <c:pt idx="167">
                  <c:v>109.15958451369214</c:v>
                </c:pt>
                <c:pt idx="168">
                  <c:v>109.15958451369214</c:v>
                </c:pt>
                <c:pt idx="169">
                  <c:v>109.15958451369214</c:v>
                </c:pt>
                <c:pt idx="170">
                  <c:v>109.15958451369214</c:v>
                </c:pt>
                <c:pt idx="171">
                  <c:v>108.97072710103872</c:v>
                </c:pt>
                <c:pt idx="172">
                  <c:v>108.97072710103872</c:v>
                </c:pt>
                <c:pt idx="173">
                  <c:v>108.97072710103872</c:v>
                </c:pt>
                <c:pt idx="174">
                  <c:v>108.97072710103872</c:v>
                </c:pt>
                <c:pt idx="175">
                  <c:v>108.97072710103872</c:v>
                </c:pt>
                <c:pt idx="176">
                  <c:v>108.97072710103872</c:v>
                </c:pt>
                <c:pt idx="177">
                  <c:v>110.57601510859301</c:v>
                </c:pt>
                <c:pt idx="178">
                  <c:v>110.57601510859301</c:v>
                </c:pt>
                <c:pt idx="179">
                  <c:v>110.57601510859301</c:v>
                </c:pt>
                <c:pt idx="180">
                  <c:v>110.57601510859301</c:v>
                </c:pt>
                <c:pt idx="181">
                  <c:v>110.57601510859301</c:v>
                </c:pt>
                <c:pt idx="182">
                  <c:v>110.57601510859301</c:v>
                </c:pt>
                <c:pt idx="183">
                  <c:v>107.74315391879131</c:v>
                </c:pt>
                <c:pt idx="184">
                  <c:v>107.74315391879131</c:v>
                </c:pt>
                <c:pt idx="185">
                  <c:v>107.74315391879131</c:v>
                </c:pt>
                <c:pt idx="186">
                  <c:v>107.74315391879131</c:v>
                </c:pt>
                <c:pt idx="187">
                  <c:v>107.74315391879131</c:v>
                </c:pt>
                <c:pt idx="188">
                  <c:v>107.74315391879131</c:v>
                </c:pt>
                <c:pt idx="189">
                  <c:v>102.17186024551464</c:v>
                </c:pt>
                <c:pt idx="190">
                  <c:v>102.17186024551464</c:v>
                </c:pt>
                <c:pt idx="191">
                  <c:v>102.17186024551464</c:v>
                </c:pt>
                <c:pt idx="192">
                  <c:v>102.17186024551464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B8F-4FBD-AD98-2714C9E85F2B}"/>
            </c:ext>
          </c:extLst>
        </c:ser>
        <c:ser>
          <c:idx val="4"/>
          <c:order val="4"/>
          <c:tx>
            <c:strRef>
              <c:f>'Entw. Teilindizes'!$G$6</c:f>
              <c:strCache>
                <c:ptCount val="1"/>
                <c:pt idx="0">
                  <c:v>Landesindex der Konsumentenpreise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Teilindizes'!$G$13:$G$205</c:f>
              <c:numCache>
                <c:formatCode>0.0</c:formatCode>
                <c:ptCount val="193"/>
                <c:pt idx="0">
                  <c:v>108.59999999999998</c:v>
                </c:pt>
                <c:pt idx="1">
                  <c:v>108.5</c:v>
                </c:pt>
                <c:pt idx="2">
                  <c:v>108.80000000000001</c:v>
                </c:pt>
                <c:pt idx="3">
                  <c:v>108.7</c:v>
                </c:pt>
                <c:pt idx="4">
                  <c:v>108.80000000000001</c:v>
                </c:pt>
                <c:pt idx="5">
                  <c:v>108.59999999999998</c:v>
                </c:pt>
                <c:pt idx="6">
                  <c:v>108.7</c:v>
                </c:pt>
                <c:pt idx="7">
                  <c:v>108.59999999999998</c:v>
                </c:pt>
                <c:pt idx="8">
                  <c:v>108.4</c:v>
                </c:pt>
                <c:pt idx="9">
                  <c:v>108.4</c:v>
                </c:pt>
                <c:pt idx="10">
                  <c:v>108.2</c:v>
                </c:pt>
                <c:pt idx="11">
                  <c:v>107.4</c:v>
                </c:pt>
                <c:pt idx="12">
                  <c:v>106.80000000000001</c:v>
                </c:pt>
                <c:pt idx="13">
                  <c:v>107</c:v>
                </c:pt>
                <c:pt idx="14">
                  <c:v>107</c:v>
                </c:pt>
                <c:pt idx="15">
                  <c:v>106.89999999999999</c:v>
                </c:pt>
                <c:pt idx="16">
                  <c:v>107.1</c:v>
                </c:pt>
                <c:pt idx="17">
                  <c:v>106.80000000000001</c:v>
                </c:pt>
                <c:pt idx="18">
                  <c:v>106.89999999999999</c:v>
                </c:pt>
                <c:pt idx="19">
                  <c:v>106.3</c:v>
                </c:pt>
                <c:pt idx="20">
                  <c:v>105.69999999999999</c:v>
                </c:pt>
                <c:pt idx="21">
                  <c:v>105.3</c:v>
                </c:pt>
                <c:pt idx="22">
                  <c:v>104.69999999999999</c:v>
                </c:pt>
                <c:pt idx="23">
                  <c:v>104</c:v>
                </c:pt>
                <c:pt idx="24">
                  <c:v>103.8</c:v>
                </c:pt>
                <c:pt idx="25">
                  <c:v>103.90000000000002</c:v>
                </c:pt>
                <c:pt idx="26">
                  <c:v>103.90000000000002</c:v>
                </c:pt>
                <c:pt idx="27">
                  <c:v>103.60000000000001</c:v>
                </c:pt>
                <c:pt idx="28">
                  <c:v>103.60000000000001</c:v>
                </c:pt>
                <c:pt idx="29">
                  <c:v>103.3</c:v>
                </c:pt>
                <c:pt idx="30">
                  <c:v>103.4</c:v>
                </c:pt>
                <c:pt idx="31">
                  <c:v>103.3</c:v>
                </c:pt>
                <c:pt idx="32">
                  <c:v>103</c:v>
                </c:pt>
                <c:pt idx="33">
                  <c:v>102.8</c:v>
                </c:pt>
                <c:pt idx="34">
                  <c:v>102.49999999999999</c:v>
                </c:pt>
                <c:pt idx="35">
                  <c:v>102.3</c:v>
                </c:pt>
                <c:pt idx="36">
                  <c:v>102.3</c:v>
                </c:pt>
                <c:pt idx="37">
                  <c:v>102.4</c:v>
                </c:pt>
                <c:pt idx="38">
                  <c:v>102.60000000000001</c:v>
                </c:pt>
                <c:pt idx="39">
                  <c:v>102.60000000000001</c:v>
                </c:pt>
                <c:pt idx="40">
                  <c:v>102.60000000000001</c:v>
                </c:pt>
                <c:pt idx="41">
                  <c:v>102.60000000000001</c:v>
                </c:pt>
                <c:pt idx="42">
                  <c:v>102.8</c:v>
                </c:pt>
                <c:pt idx="43">
                  <c:v>102.70000000000002</c:v>
                </c:pt>
                <c:pt idx="44">
                  <c:v>102.70000000000002</c:v>
                </c:pt>
                <c:pt idx="45">
                  <c:v>103.1</c:v>
                </c:pt>
                <c:pt idx="46">
                  <c:v>103</c:v>
                </c:pt>
                <c:pt idx="47">
                  <c:v>102.90000000000002</c:v>
                </c:pt>
                <c:pt idx="48">
                  <c:v>103.1</c:v>
                </c:pt>
                <c:pt idx="49">
                  <c:v>103.1</c:v>
                </c:pt>
                <c:pt idx="50">
                  <c:v>103.19750000000001</c:v>
                </c:pt>
                <c:pt idx="51">
                  <c:v>103.4</c:v>
                </c:pt>
                <c:pt idx="52">
                  <c:v>103.49999999999999</c:v>
                </c:pt>
                <c:pt idx="53">
                  <c:v>103.60000000000001</c:v>
                </c:pt>
                <c:pt idx="54">
                  <c:v>104.1</c:v>
                </c:pt>
                <c:pt idx="55">
                  <c:v>104.1</c:v>
                </c:pt>
                <c:pt idx="56">
                  <c:v>103.8</c:v>
                </c:pt>
                <c:pt idx="57">
                  <c:v>103.60000000000001</c:v>
                </c:pt>
                <c:pt idx="58">
                  <c:v>103.1</c:v>
                </c:pt>
                <c:pt idx="59">
                  <c:v>102.70000000000002</c:v>
                </c:pt>
                <c:pt idx="60">
                  <c:v>102.90000000000002</c:v>
                </c:pt>
                <c:pt idx="61">
                  <c:v>103.2</c:v>
                </c:pt>
                <c:pt idx="62">
                  <c:v>103.49999999999999</c:v>
                </c:pt>
                <c:pt idx="63">
                  <c:v>103.3</c:v>
                </c:pt>
                <c:pt idx="64">
                  <c:v>103.2</c:v>
                </c:pt>
                <c:pt idx="65">
                  <c:v>103.2</c:v>
                </c:pt>
                <c:pt idx="66">
                  <c:v>103.49999999999999</c:v>
                </c:pt>
                <c:pt idx="67">
                  <c:v>103.49999999999999</c:v>
                </c:pt>
                <c:pt idx="68">
                  <c:v>103.1</c:v>
                </c:pt>
                <c:pt idx="69">
                  <c:v>102.90000000000002</c:v>
                </c:pt>
                <c:pt idx="70">
                  <c:v>102.49999999999999</c:v>
                </c:pt>
                <c:pt idx="71">
                  <c:v>102.1</c:v>
                </c:pt>
                <c:pt idx="72">
                  <c:v>102.2</c:v>
                </c:pt>
                <c:pt idx="73">
                  <c:v>102.3</c:v>
                </c:pt>
                <c:pt idx="74">
                  <c:v>102.3</c:v>
                </c:pt>
                <c:pt idx="75">
                  <c:v>102.3</c:v>
                </c:pt>
                <c:pt idx="76">
                  <c:v>102</c:v>
                </c:pt>
                <c:pt idx="77">
                  <c:v>102</c:v>
                </c:pt>
                <c:pt idx="78">
                  <c:v>102.3</c:v>
                </c:pt>
                <c:pt idx="79">
                  <c:v>102.4</c:v>
                </c:pt>
                <c:pt idx="80">
                  <c:v>102.3</c:v>
                </c:pt>
                <c:pt idx="81">
                  <c:v>102</c:v>
                </c:pt>
                <c:pt idx="82">
                  <c:v>101.8</c:v>
                </c:pt>
                <c:pt idx="83">
                  <c:v>101.29999999999998</c:v>
                </c:pt>
                <c:pt idx="84">
                  <c:v>101.4</c:v>
                </c:pt>
                <c:pt idx="85">
                  <c:v>101.49999999999999</c:v>
                </c:pt>
                <c:pt idx="86">
                  <c:v>101.70000000000002</c:v>
                </c:pt>
                <c:pt idx="87">
                  <c:v>101.6</c:v>
                </c:pt>
                <c:pt idx="88">
                  <c:v>101.49999999999999</c:v>
                </c:pt>
                <c:pt idx="89">
                  <c:v>101.6</c:v>
                </c:pt>
                <c:pt idx="90">
                  <c:v>102.1</c:v>
                </c:pt>
                <c:pt idx="91">
                  <c:v>102</c:v>
                </c:pt>
                <c:pt idx="92">
                  <c:v>101.8</c:v>
                </c:pt>
                <c:pt idx="93">
                  <c:v>101.49999999999999</c:v>
                </c:pt>
                <c:pt idx="94">
                  <c:v>101.2</c:v>
                </c:pt>
                <c:pt idx="95">
                  <c:v>101</c:v>
                </c:pt>
                <c:pt idx="96">
                  <c:v>101.4</c:v>
                </c:pt>
                <c:pt idx="97">
                  <c:v>101.8</c:v>
                </c:pt>
                <c:pt idx="98">
                  <c:v>101.9</c:v>
                </c:pt>
                <c:pt idx="99">
                  <c:v>101.8</c:v>
                </c:pt>
                <c:pt idx="100">
                  <c:v>101.70000000000002</c:v>
                </c:pt>
                <c:pt idx="101">
                  <c:v>101.8</c:v>
                </c:pt>
                <c:pt idx="102">
                  <c:v>102.49999999999999</c:v>
                </c:pt>
                <c:pt idx="103">
                  <c:v>102.4</c:v>
                </c:pt>
                <c:pt idx="104">
                  <c:v>102.2</c:v>
                </c:pt>
                <c:pt idx="105">
                  <c:v>102.4</c:v>
                </c:pt>
                <c:pt idx="106">
                  <c:v>102</c:v>
                </c:pt>
                <c:pt idx="107">
                  <c:v>102.3</c:v>
                </c:pt>
                <c:pt idx="108">
                  <c:v>102.70000000000002</c:v>
                </c:pt>
                <c:pt idx="109">
                  <c:v>103.2</c:v>
                </c:pt>
                <c:pt idx="110">
                  <c:v>103.3</c:v>
                </c:pt>
                <c:pt idx="111">
                  <c:v>103.3</c:v>
                </c:pt>
                <c:pt idx="112">
                  <c:v>103.1</c:v>
                </c:pt>
                <c:pt idx="113">
                  <c:v>103.2</c:v>
                </c:pt>
                <c:pt idx="114">
                  <c:v>103.60000000000001</c:v>
                </c:pt>
                <c:pt idx="115">
                  <c:v>103.60000000000001</c:v>
                </c:pt>
                <c:pt idx="116">
                  <c:v>103.3</c:v>
                </c:pt>
                <c:pt idx="117">
                  <c:v>103.3</c:v>
                </c:pt>
                <c:pt idx="118">
                  <c:v>102.90000000000002</c:v>
                </c:pt>
                <c:pt idx="119">
                  <c:v>102.8</c:v>
                </c:pt>
                <c:pt idx="120">
                  <c:v>103.1</c:v>
                </c:pt>
                <c:pt idx="121">
                  <c:v>103.3</c:v>
                </c:pt>
                <c:pt idx="122">
                  <c:v>103.3</c:v>
                </c:pt>
                <c:pt idx="123">
                  <c:v>103.4</c:v>
                </c:pt>
                <c:pt idx="124">
                  <c:v>103.1</c:v>
                </c:pt>
                <c:pt idx="125">
                  <c:v>103.1</c:v>
                </c:pt>
                <c:pt idx="126">
                  <c:v>103.49999999999999</c:v>
                </c:pt>
                <c:pt idx="127">
                  <c:v>103.4</c:v>
                </c:pt>
                <c:pt idx="128">
                  <c:v>103.3</c:v>
                </c:pt>
                <c:pt idx="129">
                  <c:v>103.3</c:v>
                </c:pt>
                <c:pt idx="130">
                  <c:v>103</c:v>
                </c:pt>
                <c:pt idx="131">
                  <c:v>102.70000000000002</c:v>
                </c:pt>
                <c:pt idx="132">
                  <c:v>103</c:v>
                </c:pt>
                <c:pt idx="133">
                  <c:v>103.2</c:v>
                </c:pt>
                <c:pt idx="134">
                  <c:v>103.60000000000001</c:v>
                </c:pt>
                <c:pt idx="135">
                  <c:v>103.4</c:v>
                </c:pt>
                <c:pt idx="136">
                  <c:v>103.1</c:v>
                </c:pt>
                <c:pt idx="137">
                  <c:v>103.1</c:v>
                </c:pt>
                <c:pt idx="138">
                  <c:v>103.60000000000001</c:v>
                </c:pt>
                <c:pt idx="139">
                  <c:v>103.90000000000002</c:v>
                </c:pt>
                <c:pt idx="140">
                  <c:v>103.90000000000002</c:v>
                </c:pt>
                <c:pt idx="141">
                  <c:v>103.90000000000002</c:v>
                </c:pt>
                <c:pt idx="142">
                  <c:v>103.3</c:v>
                </c:pt>
                <c:pt idx="143">
                  <c:v>103</c:v>
                </c:pt>
                <c:pt idx="144">
                  <c:v>103.4</c:v>
                </c:pt>
                <c:pt idx="145">
                  <c:v>103.60000000000001</c:v>
                </c:pt>
                <c:pt idx="146">
                  <c:v>103.90000000000002</c:v>
                </c:pt>
                <c:pt idx="147">
                  <c:v>103.90000000000002</c:v>
                </c:pt>
                <c:pt idx="148">
                  <c:v>103.60000000000001</c:v>
                </c:pt>
                <c:pt idx="149">
                  <c:v>103.90000000000002</c:v>
                </c:pt>
                <c:pt idx="150">
                  <c:v>104.69999999999999</c:v>
                </c:pt>
                <c:pt idx="151">
                  <c:v>105</c:v>
                </c:pt>
                <c:pt idx="152">
                  <c:v>105</c:v>
                </c:pt>
                <c:pt idx="153">
                  <c:v>104.90000000000002</c:v>
                </c:pt>
                <c:pt idx="154">
                  <c:v>104.2</c:v>
                </c:pt>
                <c:pt idx="155">
                  <c:v>103.8</c:v>
                </c:pt>
                <c:pt idx="156">
                  <c:v>104.2</c:v>
                </c:pt>
                <c:pt idx="157">
                  <c:v>104.2</c:v>
                </c:pt>
                <c:pt idx="158">
                  <c:v>103.90000000000002</c:v>
                </c:pt>
                <c:pt idx="159">
                  <c:v>103.4</c:v>
                </c:pt>
                <c:pt idx="160">
                  <c:v>103.4</c:v>
                </c:pt>
                <c:pt idx="161">
                  <c:v>103.4</c:v>
                </c:pt>
                <c:pt idx="162">
                  <c:v>104.2</c:v>
                </c:pt>
                <c:pt idx="163">
                  <c:v>104.60000000000001</c:v>
                </c:pt>
                <c:pt idx="164">
                  <c:v>104.69999999999999</c:v>
                </c:pt>
                <c:pt idx="165">
                  <c:v>103.8</c:v>
                </c:pt>
                <c:pt idx="166">
                  <c:v>103.69999999999999</c:v>
                </c:pt>
                <c:pt idx="167">
                  <c:v>103.49999999999999</c:v>
                </c:pt>
                <c:pt idx="168">
                  <c:v>103.60000000000001</c:v>
                </c:pt>
                <c:pt idx="169">
                  <c:v>103.90000000000002</c:v>
                </c:pt>
                <c:pt idx="170">
                  <c:v>103.69999999999999</c:v>
                </c:pt>
                <c:pt idx="171">
                  <c:v>103.1</c:v>
                </c:pt>
                <c:pt idx="172">
                  <c:v>103.1</c:v>
                </c:pt>
                <c:pt idx="173">
                  <c:v>103</c:v>
                </c:pt>
                <c:pt idx="174">
                  <c:v>103.60000000000001</c:v>
                </c:pt>
                <c:pt idx="175">
                  <c:v>103.49999999999999</c:v>
                </c:pt>
                <c:pt idx="176">
                  <c:v>103.3</c:v>
                </c:pt>
                <c:pt idx="177">
                  <c:v>102.4</c:v>
                </c:pt>
                <c:pt idx="178">
                  <c:v>102.70000000000002</c:v>
                </c:pt>
                <c:pt idx="179">
                  <c:v>102.49999999999999</c:v>
                </c:pt>
                <c:pt idx="180">
                  <c:v>103.4</c:v>
                </c:pt>
                <c:pt idx="181">
                  <c:v>103.90000000000002</c:v>
                </c:pt>
                <c:pt idx="182">
                  <c:v>104.60000000000001</c:v>
                </c:pt>
                <c:pt idx="183">
                  <c:v>104</c:v>
                </c:pt>
                <c:pt idx="184">
                  <c:v>103.90000000000002</c:v>
                </c:pt>
                <c:pt idx="185">
                  <c:v>104.2</c:v>
                </c:pt>
                <c:pt idx="186">
                  <c:v>104.60000000000001</c:v>
                </c:pt>
                <c:pt idx="187">
                  <c:v>104.5</c:v>
                </c:pt>
                <c:pt idx="188">
                  <c:v>103.8</c:v>
                </c:pt>
                <c:pt idx="189">
                  <c:v>102.8</c:v>
                </c:pt>
                <c:pt idx="190">
                  <c:v>102.49999999999999</c:v>
                </c:pt>
                <c:pt idx="191">
                  <c:v>102.3</c:v>
                </c:pt>
                <c:pt idx="192">
                  <c:v>102.60000000000001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B8F-4FBD-AD98-2714C9E85F2B}"/>
            </c:ext>
          </c:extLst>
        </c:ser>
        <c:ser>
          <c:idx val="5"/>
          <c:order val="5"/>
          <c:tx>
            <c:strRef>
              <c:f>'Entw. Teilindizes'!$H$6</c:f>
              <c:strCache>
                <c:ptCount val="1"/>
                <c:pt idx="0">
                  <c:v>Preisindex Schnitzel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Teilindizes'!$H$13:$H$205</c:f>
              <c:numCache>
                <c:formatCode>0.0</c:formatCode>
                <c:ptCount val="193"/>
                <c:pt idx="0">
                  <c:v>132.48000405733208</c:v>
                </c:pt>
                <c:pt idx="1">
                  <c:v>133.76937504577879</c:v>
                </c:pt>
                <c:pt idx="2">
                  <c:v>133.84775365924565</c:v>
                </c:pt>
                <c:pt idx="3">
                  <c:v>133.20798829581258</c:v>
                </c:pt>
                <c:pt idx="4">
                  <c:v>131.69100075164894</c:v>
                </c:pt>
                <c:pt idx="5">
                  <c:v>130.14265672084022</c:v>
                </c:pt>
                <c:pt idx="6">
                  <c:v>132.01590372613168</c:v>
                </c:pt>
                <c:pt idx="7">
                  <c:v>132.04725160803156</c:v>
                </c:pt>
                <c:pt idx="8">
                  <c:v>133.73166125937567</c:v>
                </c:pt>
                <c:pt idx="9">
                  <c:v>133.95963252414887</c:v>
                </c:pt>
                <c:pt idx="10">
                  <c:v>134.93979721387021</c:v>
                </c:pt>
                <c:pt idx="11">
                  <c:v>135.41464022866944</c:v>
                </c:pt>
                <c:pt idx="12">
                  <c:v>134.19564369399163</c:v>
                </c:pt>
                <c:pt idx="13">
                  <c:v>136.27672199951149</c:v>
                </c:pt>
                <c:pt idx="14">
                  <c:v>128.94088440472484</c:v>
                </c:pt>
                <c:pt idx="15">
                  <c:v>129.59247832939386</c:v>
                </c:pt>
                <c:pt idx="16">
                  <c:v>126.27129648634158</c:v>
                </c:pt>
                <c:pt idx="17">
                  <c:v>127.55917838621322</c:v>
                </c:pt>
                <c:pt idx="18">
                  <c:v>127.66322663825744</c:v>
                </c:pt>
                <c:pt idx="19">
                  <c:v>126.2787850464731</c:v>
                </c:pt>
                <c:pt idx="20">
                  <c:v>125.81333258418317</c:v>
                </c:pt>
                <c:pt idx="21">
                  <c:v>122.91943360400279</c:v>
                </c:pt>
                <c:pt idx="22">
                  <c:v>119.96097834283242</c:v>
                </c:pt>
                <c:pt idx="23">
                  <c:v>118.35756370868606</c:v>
                </c:pt>
                <c:pt idx="24">
                  <c:v>117.36127955568061</c:v>
                </c:pt>
                <c:pt idx="25">
                  <c:v>118.29912294464083</c:v>
                </c:pt>
                <c:pt idx="26">
                  <c:v>117.07657102973425</c:v>
                </c:pt>
                <c:pt idx="27">
                  <c:v>115.944798288626</c:v>
                </c:pt>
                <c:pt idx="28">
                  <c:v>115.74339347043632</c:v>
                </c:pt>
                <c:pt idx="29">
                  <c:v>115.76683377852359</c:v>
                </c:pt>
                <c:pt idx="30">
                  <c:v>114.87817969629685</c:v>
                </c:pt>
                <c:pt idx="31">
                  <c:v>114.69129908012228</c:v>
                </c:pt>
                <c:pt idx="32">
                  <c:v>114.65481014353318</c:v>
                </c:pt>
                <c:pt idx="33">
                  <c:v>114.13939060573735</c:v>
                </c:pt>
                <c:pt idx="34">
                  <c:v>113.45706643599004</c:v>
                </c:pt>
                <c:pt idx="35">
                  <c:v>112.98060943984112</c:v>
                </c:pt>
                <c:pt idx="36">
                  <c:v>111.93811415725241</c:v>
                </c:pt>
                <c:pt idx="37">
                  <c:v>111.00817834210478</c:v>
                </c:pt>
                <c:pt idx="38">
                  <c:v>111.58212850472979</c:v>
                </c:pt>
                <c:pt idx="39">
                  <c:v>111.75575429790821</c:v>
                </c:pt>
                <c:pt idx="40">
                  <c:v>111.34591823233441</c:v>
                </c:pt>
                <c:pt idx="41">
                  <c:v>111.46786945184661</c:v>
                </c:pt>
                <c:pt idx="42">
                  <c:v>112.69271715019417</c:v>
                </c:pt>
                <c:pt idx="43">
                  <c:v>111.66501496790922</c:v>
                </c:pt>
                <c:pt idx="44">
                  <c:v>112.43133262079184</c:v>
                </c:pt>
                <c:pt idx="45">
                  <c:v>115.0942891566134</c:v>
                </c:pt>
                <c:pt idx="46">
                  <c:v>114.74519272501058</c:v>
                </c:pt>
                <c:pt idx="47">
                  <c:v>116.20786281486939</c:v>
                </c:pt>
                <c:pt idx="48">
                  <c:v>114.26465714976699</c:v>
                </c:pt>
                <c:pt idx="49">
                  <c:v>114.29958741305586</c:v>
                </c:pt>
                <c:pt idx="50">
                  <c:v>114.85951622312452</c:v>
                </c:pt>
                <c:pt idx="51">
                  <c:v>114.54588794322885</c:v>
                </c:pt>
                <c:pt idx="52">
                  <c:v>116.39327376515189</c:v>
                </c:pt>
                <c:pt idx="53">
                  <c:v>116.47745861752674</c:v>
                </c:pt>
                <c:pt idx="54">
                  <c:v>116.30287991099766</c:v>
                </c:pt>
                <c:pt idx="55">
                  <c:v>117.34267451947007</c:v>
                </c:pt>
                <c:pt idx="56">
                  <c:v>114.66805282428849</c:v>
                </c:pt>
                <c:pt idx="57">
                  <c:v>114.54775119514792</c:v>
                </c:pt>
                <c:pt idx="58">
                  <c:v>115.45990773604035</c:v>
                </c:pt>
                <c:pt idx="59">
                  <c:v>114.73164072705448</c:v>
                </c:pt>
                <c:pt idx="60">
                  <c:v>116.70421272749407</c:v>
                </c:pt>
                <c:pt idx="61">
                  <c:v>118.52929616780214</c:v>
                </c:pt>
                <c:pt idx="62">
                  <c:v>117.36516283599316</c:v>
                </c:pt>
                <c:pt idx="63">
                  <c:v>116.43300910540533</c:v>
                </c:pt>
                <c:pt idx="64">
                  <c:v>116.56732164939361</c:v>
                </c:pt>
                <c:pt idx="65">
                  <c:v>116.49671831178128</c:v>
                </c:pt>
                <c:pt idx="66">
                  <c:v>116.90176158102329</c:v>
                </c:pt>
                <c:pt idx="67">
                  <c:v>116.47172307011186</c:v>
                </c:pt>
                <c:pt idx="68">
                  <c:v>115.09401182088908</c:v>
                </c:pt>
                <c:pt idx="69">
                  <c:v>113.85870343956772</c:v>
                </c:pt>
                <c:pt idx="70">
                  <c:v>113.67452288956549</c:v>
                </c:pt>
                <c:pt idx="71">
                  <c:v>113.63303380099039</c:v>
                </c:pt>
                <c:pt idx="72">
                  <c:v>112.55797474858795</c:v>
                </c:pt>
                <c:pt idx="73">
                  <c:v>112.59081171906291</c:v>
                </c:pt>
                <c:pt idx="74">
                  <c:v>111.45712413072444</c:v>
                </c:pt>
                <c:pt idx="75">
                  <c:v>111.26607620811254</c:v>
                </c:pt>
                <c:pt idx="76">
                  <c:v>111.32951221382719</c:v>
                </c:pt>
                <c:pt idx="77">
                  <c:v>110.82887036530344</c:v>
                </c:pt>
                <c:pt idx="78">
                  <c:v>110.48943949437695</c:v>
                </c:pt>
                <c:pt idx="79">
                  <c:v>110.56078737627683</c:v>
                </c:pt>
                <c:pt idx="80">
                  <c:v>110.14595115871705</c:v>
                </c:pt>
                <c:pt idx="81">
                  <c:v>110.18385302346421</c:v>
                </c:pt>
                <c:pt idx="82">
                  <c:v>109.83610477773328</c:v>
                </c:pt>
                <c:pt idx="83">
                  <c:v>110.06986601008244</c:v>
                </c:pt>
                <c:pt idx="84">
                  <c:v>105.53545385681508</c:v>
                </c:pt>
                <c:pt idx="85">
                  <c:v>105.43992112254037</c:v>
                </c:pt>
                <c:pt idx="86">
                  <c:v>106.64186570143397</c:v>
                </c:pt>
                <c:pt idx="87">
                  <c:v>106.09672985470652</c:v>
                </c:pt>
                <c:pt idx="88">
                  <c:v>106.71053481225567</c:v>
                </c:pt>
                <c:pt idx="89">
                  <c:v>107.69330759787825</c:v>
                </c:pt>
                <c:pt idx="90">
                  <c:v>107.33489447190061</c:v>
                </c:pt>
                <c:pt idx="91">
                  <c:v>106.6345350367273</c:v>
                </c:pt>
                <c:pt idx="92">
                  <c:v>106.44657083059687</c:v>
                </c:pt>
                <c:pt idx="93">
                  <c:v>106.20694721902397</c:v>
                </c:pt>
                <c:pt idx="94">
                  <c:v>106.13634051597603</c:v>
                </c:pt>
                <c:pt idx="95">
                  <c:v>107.22924193346917</c:v>
                </c:pt>
                <c:pt idx="96">
                  <c:v>107.81669168830499</c:v>
                </c:pt>
                <c:pt idx="97">
                  <c:v>109.68911318154433</c:v>
                </c:pt>
                <c:pt idx="98">
                  <c:v>108.42390428612627</c:v>
                </c:pt>
                <c:pt idx="99">
                  <c:v>108.6897555994871</c:v>
                </c:pt>
                <c:pt idx="100">
                  <c:v>109.61371192042661</c:v>
                </c:pt>
                <c:pt idx="101">
                  <c:v>110.30789249644116</c:v>
                </c:pt>
                <c:pt idx="102">
                  <c:v>110.78942851290685</c:v>
                </c:pt>
                <c:pt idx="103">
                  <c:v>110.78368543380522</c:v>
                </c:pt>
                <c:pt idx="104">
                  <c:v>110.06962660215333</c:v>
                </c:pt>
                <c:pt idx="105">
                  <c:v>111.44704138108908</c:v>
                </c:pt>
                <c:pt idx="106">
                  <c:v>111.56271264303874</c:v>
                </c:pt>
                <c:pt idx="107">
                  <c:v>112.57665894962598</c:v>
                </c:pt>
                <c:pt idx="108">
                  <c:v>114.97252899136512</c:v>
                </c:pt>
                <c:pt idx="109">
                  <c:v>116.482083393118</c:v>
                </c:pt>
                <c:pt idx="110">
                  <c:v>117.36561631429818</c:v>
                </c:pt>
                <c:pt idx="111">
                  <c:v>117.6782414033019</c:v>
                </c:pt>
                <c:pt idx="112">
                  <c:v>117.1827135696125</c:v>
                </c:pt>
                <c:pt idx="113">
                  <c:v>117.59323955327996</c:v>
                </c:pt>
                <c:pt idx="114">
                  <c:v>117.39257809292573</c:v>
                </c:pt>
                <c:pt idx="115">
                  <c:v>117.34280383891135</c:v>
                </c:pt>
                <c:pt idx="116">
                  <c:v>117.03402053398202</c:v>
                </c:pt>
                <c:pt idx="117">
                  <c:v>116.97083223939721</c:v>
                </c:pt>
                <c:pt idx="118">
                  <c:v>116.73161251931519</c:v>
                </c:pt>
                <c:pt idx="119">
                  <c:v>117.04618449755282</c:v>
                </c:pt>
                <c:pt idx="120">
                  <c:v>116.26510449914713</c:v>
                </c:pt>
                <c:pt idx="121">
                  <c:v>116.18975415427519</c:v>
                </c:pt>
                <c:pt idx="122">
                  <c:v>116.20778018015629</c:v>
                </c:pt>
                <c:pt idx="123">
                  <c:v>117.15002776875319</c:v>
                </c:pt>
                <c:pt idx="124">
                  <c:v>116.13663962655903</c:v>
                </c:pt>
                <c:pt idx="125">
                  <c:v>115.59450801004503</c:v>
                </c:pt>
                <c:pt idx="126">
                  <c:v>115.61111973727296</c:v>
                </c:pt>
                <c:pt idx="127">
                  <c:v>115.53398844379137</c:v>
                </c:pt>
                <c:pt idx="128">
                  <c:v>116.37211984833662</c:v>
                </c:pt>
                <c:pt idx="129">
                  <c:v>116.39146920081586</c:v>
                </c:pt>
                <c:pt idx="130">
                  <c:v>116.5202282475438</c:v>
                </c:pt>
                <c:pt idx="131">
                  <c:v>115.98109584284366</c:v>
                </c:pt>
                <c:pt idx="132">
                  <c:v>114.99097000675135</c:v>
                </c:pt>
                <c:pt idx="133">
                  <c:v>115.09238715269619</c:v>
                </c:pt>
                <c:pt idx="134">
                  <c:v>115.91102879488724</c:v>
                </c:pt>
                <c:pt idx="135">
                  <c:v>116.05202974462911</c:v>
                </c:pt>
                <c:pt idx="136">
                  <c:v>116.45088773093831</c:v>
                </c:pt>
                <c:pt idx="137">
                  <c:v>115.48001139492871</c:v>
                </c:pt>
                <c:pt idx="138">
                  <c:v>116.00105324784604</c:v>
                </c:pt>
                <c:pt idx="139">
                  <c:v>116.83828292532397</c:v>
                </c:pt>
                <c:pt idx="140">
                  <c:v>116.52121710840247</c:v>
                </c:pt>
                <c:pt idx="141">
                  <c:v>115.93392730823552</c:v>
                </c:pt>
                <c:pt idx="142">
                  <c:v>115.24188718204525</c:v>
                </c:pt>
                <c:pt idx="143">
                  <c:v>114.95715654660066</c:v>
                </c:pt>
                <c:pt idx="144">
                  <c:v>116.72689397059548</c:v>
                </c:pt>
                <c:pt idx="145">
                  <c:v>116.20447254116884</c:v>
                </c:pt>
                <c:pt idx="146">
                  <c:v>116.07159637002893</c:v>
                </c:pt>
                <c:pt idx="147">
                  <c:v>116.24546729058218</c:v>
                </c:pt>
                <c:pt idx="148">
                  <c:v>116.2158329590721</c:v>
                </c:pt>
                <c:pt idx="149">
                  <c:v>116.66013262095302</c:v>
                </c:pt>
                <c:pt idx="150">
                  <c:v>117.42248067346213</c:v>
                </c:pt>
                <c:pt idx="151">
                  <c:v>118.28086828738896</c:v>
                </c:pt>
                <c:pt idx="152">
                  <c:v>117.28277769466308</c:v>
                </c:pt>
                <c:pt idx="153">
                  <c:v>116.01395742033557</c:v>
                </c:pt>
                <c:pt idx="154">
                  <c:v>114.90050918334707</c:v>
                </c:pt>
                <c:pt idx="155">
                  <c:v>114.03510874780692</c:v>
                </c:pt>
                <c:pt idx="156">
                  <c:v>113.56594414860955</c:v>
                </c:pt>
                <c:pt idx="157">
                  <c:v>113.29619131215205</c:v>
                </c:pt>
                <c:pt idx="158">
                  <c:v>112.94137683887672</c:v>
                </c:pt>
                <c:pt idx="159">
                  <c:v>112.74051558334837</c:v>
                </c:pt>
                <c:pt idx="160">
                  <c:v>112.58134970435356</c:v>
                </c:pt>
                <c:pt idx="161">
                  <c:v>112.50634547403754</c:v>
                </c:pt>
                <c:pt idx="162">
                  <c:v>113.16585935661672</c:v>
                </c:pt>
                <c:pt idx="163">
                  <c:v>113.75733014679632</c:v>
                </c:pt>
                <c:pt idx="164">
                  <c:v>110.98980681087576</c:v>
                </c:pt>
                <c:pt idx="165">
                  <c:v>110.31009514855748</c:v>
                </c:pt>
                <c:pt idx="166">
                  <c:v>109.75269950978034</c:v>
                </c:pt>
                <c:pt idx="167">
                  <c:v>110.01559174775353</c:v>
                </c:pt>
                <c:pt idx="168">
                  <c:v>111.00294431367419</c:v>
                </c:pt>
                <c:pt idx="169">
                  <c:v>111.40658861298283</c:v>
                </c:pt>
                <c:pt idx="170">
                  <c:v>110.85625811666517</c:v>
                </c:pt>
                <c:pt idx="171">
                  <c:v>110.84732174750074</c:v>
                </c:pt>
                <c:pt idx="172">
                  <c:v>110.32182253109531</c:v>
                </c:pt>
                <c:pt idx="173">
                  <c:v>109.93747435413093</c:v>
                </c:pt>
                <c:pt idx="174">
                  <c:v>109.90701851038789</c:v>
                </c:pt>
                <c:pt idx="175">
                  <c:v>108.97380962219012</c:v>
                </c:pt>
                <c:pt idx="176">
                  <c:v>107.53857254229165</c:v>
                </c:pt>
                <c:pt idx="177">
                  <c:v>106.43887357251278</c:v>
                </c:pt>
                <c:pt idx="178">
                  <c:v>107.39271351547579</c:v>
                </c:pt>
                <c:pt idx="179">
                  <c:v>107.15578412570159</c:v>
                </c:pt>
                <c:pt idx="180">
                  <c:v>110.24102565772533</c:v>
                </c:pt>
                <c:pt idx="181">
                  <c:v>111.90381259312656</c:v>
                </c:pt>
                <c:pt idx="182">
                  <c:v>113.87979837212627</c:v>
                </c:pt>
                <c:pt idx="183">
                  <c:v>113.84353283225637</c:v>
                </c:pt>
                <c:pt idx="184">
                  <c:v>115.3793238442764</c:v>
                </c:pt>
                <c:pt idx="185">
                  <c:v>116.02293682377397</c:v>
                </c:pt>
                <c:pt idx="186">
                  <c:v>115.76156438236372</c:v>
                </c:pt>
                <c:pt idx="187">
                  <c:v>114.71109344031119</c:v>
                </c:pt>
                <c:pt idx="188">
                  <c:v>111.04597751618199</c:v>
                </c:pt>
                <c:pt idx="189">
                  <c:v>110.07450424807944</c:v>
                </c:pt>
                <c:pt idx="190">
                  <c:v>109.25705199029503</c:v>
                </c:pt>
                <c:pt idx="191">
                  <c:v>109.90758814960185</c:v>
                </c:pt>
                <c:pt idx="192">
                  <c:v>109.26868351877597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B8F-4FBD-AD98-2714C9E85F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7485952"/>
        <c:axId val="1"/>
      </c:lineChart>
      <c:catAx>
        <c:axId val="67748595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de-CH" dirty="0"/>
                  <a:t>Indexstand [Dez. 2005 = 100]</a:t>
                </a:r>
              </a:p>
            </c:rich>
          </c:tx>
          <c:layout>
            <c:manualLayout>
              <c:xMode val="edge"/>
              <c:yMode val="edge"/>
              <c:x val="5.3174218413628432E-2"/>
              <c:y val="0.18945635121966414"/>
            </c:manualLayout>
          </c:layout>
          <c:overlay val="0"/>
        </c:title>
        <c:numFmt formatCode="0" sourceLinked="0"/>
        <c:majorTickMark val="none"/>
        <c:minorTickMark val="none"/>
        <c:tickLblPos val="high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6774859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5119110358607867"/>
          <c:y val="0.11155297451674727"/>
          <c:w val="0.29054530736497236"/>
          <c:h val="0.21097954790096879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de-CH"/>
              <a:t>Développement des sous-indices de l'indice des prix des plaquettes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0562145789217604E-2"/>
          <c:y val="9.4930447609906363E-2"/>
          <c:w val="0.92584233977775554"/>
          <c:h val="0.81395694951538877"/>
        </c:manualLayout>
      </c:layout>
      <c:lineChart>
        <c:grouping val="standard"/>
        <c:varyColors val="0"/>
        <c:ser>
          <c:idx val="0"/>
          <c:order val="0"/>
          <c:tx>
            <c:strRef>
              <c:f>'Entw. Teilindizes'!$C$7</c:f>
              <c:strCache>
                <c:ptCount val="1"/>
                <c:pt idx="0">
                  <c:v>Bois-énergie pour la production de plaquettes forestières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Teilindizes'!$C$13:$C$205</c:f>
              <c:numCache>
                <c:formatCode>0.0</c:formatCode>
                <c:ptCount val="193"/>
                <c:pt idx="0">
                  <c:v>147.35883424408016</c:v>
                </c:pt>
                <c:pt idx="1">
                  <c:v>147.35883424408016</c:v>
                </c:pt>
                <c:pt idx="2">
                  <c:v>146.26593806921676</c:v>
                </c:pt>
                <c:pt idx="3">
                  <c:v>146.26593806921676</c:v>
                </c:pt>
                <c:pt idx="4">
                  <c:v>143.89799635701274</c:v>
                </c:pt>
                <c:pt idx="5">
                  <c:v>143.89799635701274</c:v>
                </c:pt>
                <c:pt idx="6">
                  <c:v>148.45173041894353</c:v>
                </c:pt>
                <c:pt idx="7">
                  <c:v>148.45173041894353</c:v>
                </c:pt>
                <c:pt idx="8">
                  <c:v>149.08925318761385</c:v>
                </c:pt>
                <c:pt idx="9">
                  <c:v>149.08925318761385</c:v>
                </c:pt>
                <c:pt idx="10">
                  <c:v>150.63752276867032</c:v>
                </c:pt>
                <c:pt idx="11">
                  <c:v>150.63752276867032</c:v>
                </c:pt>
                <c:pt idx="12">
                  <c:v>147.44990892531877</c:v>
                </c:pt>
                <c:pt idx="13">
                  <c:v>147.44990892531877</c:v>
                </c:pt>
                <c:pt idx="14">
                  <c:v>134.06193078324225</c:v>
                </c:pt>
                <c:pt idx="15">
                  <c:v>134.06193078324225</c:v>
                </c:pt>
                <c:pt idx="16">
                  <c:v>126.68488160291437</c:v>
                </c:pt>
                <c:pt idx="17">
                  <c:v>126.68488160291437</c:v>
                </c:pt>
                <c:pt idx="18">
                  <c:v>126.775956284153</c:v>
                </c:pt>
                <c:pt idx="19">
                  <c:v>126.775956284153</c:v>
                </c:pt>
                <c:pt idx="20">
                  <c:v>128.87067395264117</c:v>
                </c:pt>
                <c:pt idx="21">
                  <c:v>128.87067395264117</c:v>
                </c:pt>
                <c:pt idx="22">
                  <c:v>127.68670309653916</c:v>
                </c:pt>
                <c:pt idx="23">
                  <c:v>127.68670309653916</c:v>
                </c:pt>
                <c:pt idx="24">
                  <c:v>125.77413479052824</c:v>
                </c:pt>
                <c:pt idx="25">
                  <c:v>125.77413479052824</c:v>
                </c:pt>
                <c:pt idx="26">
                  <c:v>125.31876138433515</c:v>
                </c:pt>
                <c:pt idx="27">
                  <c:v>125.31876138433515</c:v>
                </c:pt>
                <c:pt idx="28">
                  <c:v>124.95446265938068</c:v>
                </c:pt>
                <c:pt idx="29">
                  <c:v>124.95446265938068</c:v>
                </c:pt>
                <c:pt idx="30">
                  <c:v>124.40801457194898</c:v>
                </c:pt>
                <c:pt idx="31">
                  <c:v>124.40801457194898</c:v>
                </c:pt>
                <c:pt idx="32">
                  <c:v>125.04553734061932</c:v>
                </c:pt>
                <c:pt idx="33">
                  <c:v>125.04553734061932</c:v>
                </c:pt>
                <c:pt idx="34">
                  <c:v>126.04735883424409</c:v>
                </c:pt>
                <c:pt idx="35">
                  <c:v>126.04735883424409</c:v>
                </c:pt>
                <c:pt idx="36">
                  <c:v>124.68123861566485</c:v>
                </c:pt>
                <c:pt idx="37">
                  <c:v>124.68123861566485</c:v>
                </c:pt>
                <c:pt idx="38">
                  <c:v>124.86338797814207</c:v>
                </c:pt>
                <c:pt idx="39">
                  <c:v>124.86338797814207</c:v>
                </c:pt>
                <c:pt idx="40">
                  <c:v>124.04371584699452</c:v>
                </c:pt>
                <c:pt idx="41">
                  <c:v>124.04371584699452</c:v>
                </c:pt>
                <c:pt idx="42">
                  <c:v>127.50455373406193</c:v>
                </c:pt>
                <c:pt idx="43">
                  <c:v>127.50455373406193</c:v>
                </c:pt>
                <c:pt idx="44">
                  <c:v>128.32422586520948</c:v>
                </c:pt>
                <c:pt idx="45">
                  <c:v>128.32422586520948</c:v>
                </c:pt>
                <c:pt idx="46">
                  <c:v>126.1384335154827</c:v>
                </c:pt>
                <c:pt idx="47">
                  <c:v>126.1384335154827</c:v>
                </c:pt>
                <c:pt idx="48">
                  <c:v>122.89089253187615</c:v>
                </c:pt>
                <c:pt idx="49">
                  <c:v>122.89089253187615</c:v>
                </c:pt>
                <c:pt idx="50">
                  <c:v>123.31511839708563</c:v>
                </c:pt>
                <c:pt idx="51">
                  <c:v>123.31511839708563</c:v>
                </c:pt>
                <c:pt idx="52">
                  <c:v>126.07386156648452</c:v>
                </c:pt>
                <c:pt idx="53">
                  <c:v>126.07386156648452</c:v>
                </c:pt>
                <c:pt idx="54">
                  <c:v>125.84562841530055</c:v>
                </c:pt>
                <c:pt idx="55">
                  <c:v>125.84562841530055</c:v>
                </c:pt>
                <c:pt idx="56">
                  <c:v>122.13114754098359</c:v>
                </c:pt>
                <c:pt idx="57">
                  <c:v>122.13114754098359</c:v>
                </c:pt>
                <c:pt idx="58">
                  <c:v>125.68306010928963</c:v>
                </c:pt>
                <c:pt idx="59">
                  <c:v>125.68306010928963</c:v>
                </c:pt>
                <c:pt idx="60">
                  <c:v>125.77413479052824</c:v>
                </c:pt>
                <c:pt idx="61">
                  <c:v>125.77413479052824</c:v>
                </c:pt>
                <c:pt idx="62">
                  <c:v>124.04371584699452</c:v>
                </c:pt>
                <c:pt idx="63">
                  <c:v>124.04371584699452</c:v>
                </c:pt>
                <c:pt idx="64">
                  <c:v>125.04553734061932</c:v>
                </c:pt>
                <c:pt idx="65">
                  <c:v>125.04553734061932</c:v>
                </c:pt>
                <c:pt idx="66">
                  <c:v>125.77413479052824</c:v>
                </c:pt>
                <c:pt idx="67">
                  <c:v>125.77413479052824</c:v>
                </c:pt>
                <c:pt idx="68">
                  <c:v>124.77231329690346</c:v>
                </c:pt>
                <c:pt idx="69">
                  <c:v>124.77231329690346</c:v>
                </c:pt>
                <c:pt idx="70">
                  <c:v>123.58834244080145</c:v>
                </c:pt>
                <c:pt idx="71">
                  <c:v>123.58834244080145</c:v>
                </c:pt>
                <c:pt idx="72">
                  <c:v>122.04007285974498</c:v>
                </c:pt>
                <c:pt idx="73">
                  <c:v>122.04007285974498</c:v>
                </c:pt>
                <c:pt idx="74">
                  <c:v>121.12932604735884</c:v>
                </c:pt>
                <c:pt idx="75">
                  <c:v>121.12932604735884</c:v>
                </c:pt>
                <c:pt idx="76">
                  <c:v>122.31329690346084</c:v>
                </c:pt>
                <c:pt idx="77">
                  <c:v>122.31329690346084</c:v>
                </c:pt>
                <c:pt idx="78">
                  <c:v>121.12932604735884</c:v>
                </c:pt>
                <c:pt idx="79">
                  <c:v>121.12932604735884</c:v>
                </c:pt>
                <c:pt idx="80">
                  <c:v>119.67213114754098</c:v>
                </c:pt>
                <c:pt idx="81">
                  <c:v>119.67213114754098</c:v>
                </c:pt>
                <c:pt idx="82">
                  <c:v>118.76138433515484</c:v>
                </c:pt>
                <c:pt idx="83">
                  <c:v>118.76138433515484</c:v>
                </c:pt>
                <c:pt idx="84">
                  <c:v>111.47540983606558</c:v>
                </c:pt>
                <c:pt idx="85">
                  <c:v>111.47540983606558</c:v>
                </c:pt>
                <c:pt idx="86">
                  <c:v>114.38979963570128</c:v>
                </c:pt>
                <c:pt idx="87">
                  <c:v>114.38979963570128</c:v>
                </c:pt>
                <c:pt idx="88">
                  <c:v>117.03096539162112</c:v>
                </c:pt>
                <c:pt idx="89">
                  <c:v>117.03096539162112</c:v>
                </c:pt>
                <c:pt idx="90">
                  <c:v>115.6648451730419</c:v>
                </c:pt>
                <c:pt idx="91">
                  <c:v>115.6648451730419</c:v>
                </c:pt>
                <c:pt idx="92">
                  <c:v>116.57559198542806</c:v>
                </c:pt>
                <c:pt idx="93">
                  <c:v>116.57559198542806</c:v>
                </c:pt>
                <c:pt idx="94">
                  <c:v>116.66666666666667</c:v>
                </c:pt>
                <c:pt idx="95">
                  <c:v>116.66666666666667</c:v>
                </c:pt>
                <c:pt idx="96">
                  <c:v>114.38979963570128</c:v>
                </c:pt>
                <c:pt idx="97">
                  <c:v>114.38979963570128</c:v>
                </c:pt>
                <c:pt idx="98">
                  <c:v>113.8433515482696</c:v>
                </c:pt>
                <c:pt idx="99">
                  <c:v>113.8433515482696</c:v>
                </c:pt>
                <c:pt idx="100">
                  <c:v>115.1183970856102</c:v>
                </c:pt>
                <c:pt idx="101">
                  <c:v>115.1183970856102</c:v>
                </c:pt>
                <c:pt idx="102">
                  <c:v>115.02732240437159</c:v>
                </c:pt>
                <c:pt idx="103">
                  <c:v>115.02732240437159</c:v>
                </c:pt>
                <c:pt idx="104">
                  <c:v>115.93806921675774</c:v>
                </c:pt>
                <c:pt idx="105">
                  <c:v>115.93806921675774</c:v>
                </c:pt>
                <c:pt idx="106">
                  <c:v>120.49180327868854</c:v>
                </c:pt>
                <c:pt idx="107">
                  <c:v>120.49180327868854</c:v>
                </c:pt>
                <c:pt idx="108">
                  <c:v>121.4025500910747</c:v>
                </c:pt>
                <c:pt idx="109">
                  <c:v>121.4025500910747</c:v>
                </c:pt>
                <c:pt idx="110">
                  <c:v>121.4025500910747</c:v>
                </c:pt>
                <c:pt idx="111">
                  <c:v>121.4025500910747</c:v>
                </c:pt>
                <c:pt idx="112">
                  <c:v>120.4007285974499</c:v>
                </c:pt>
                <c:pt idx="113">
                  <c:v>120.4007285974499</c:v>
                </c:pt>
                <c:pt idx="114">
                  <c:v>120.4007285974499</c:v>
                </c:pt>
                <c:pt idx="115">
                  <c:v>120.4007285974499</c:v>
                </c:pt>
                <c:pt idx="116">
                  <c:v>119.94535519125682</c:v>
                </c:pt>
                <c:pt idx="117">
                  <c:v>119.94535519125682</c:v>
                </c:pt>
                <c:pt idx="118">
                  <c:v>119.94535519125682</c:v>
                </c:pt>
                <c:pt idx="119">
                  <c:v>119.94535519125682</c:v>
                </c:pt>
                <c:pt idx="120">
                  <c:v>118.12386156648451</c:v>
                </c:pt>
                <c:pt idx="121">
                  <c:v>118.12386156648451</c:v>
                </c:pt>
                <c:pt idx="122">
                  <c:v>118.12386156648451</c:v>
                </c:pt>
                <c:pt idx="123">
                  <c:v>118.12386156648451</c:v>
                </c:pt>
                <c:pt idx="124">
                  <c:v>116.84881602914392</c:v>
                </c:pt>
                <c:pt idx="125">
                  <c:v>116.84881602914392</c:v>
                </c:pt>
                <c:pt idx="126">
                  <c:v>116.84881602914392</c:v>
                </c:pt>
                <c:pt idx="127">
                  <c:v>116.84881602914392</c:v>
                </c:pt>
                <c:pt idx="128">
                  <c:v>116.93989071038253</c:v>
                </c:pt>
                <c:pt idx="129">
                  <c:v>116.93989071038253</c:v>
                </c:pt>
                <c:pt idx="130">
                  <c:v>116.93989071038253</c:v>
                </c:pt>
                <c:pt idx="131">
                  <c:v>116.93989071038253</c:v>
                </c:pt>
                <c:pt idx="132">
                  <c:v>114.57194899817851</c:v>
                </c:pt>
                <c:pt idx="133">
                  <c:v>114.57194899817851</c:v>
                </c:pt>
                <c:pt idx="134">
                  <c:v>114.57194899817851</c:v>
                </c:pt>
                <c:pt idx="135">
                  <c:v>114.57194899817851</c:v>
                </c:pt>
                <c:pt idx="136">
                  <c:v>116.93989071038253</c:v>
                </c:pt>
                <c:pt idx="137">
                  <c:v>116.93989071038253</c:v>
                </c:pt>
                <c:pt idx="138">
                  <c:v>116.93989071038253</c:v>
                </c:pt>
                <c:pt idx="139">
                  <c:v>116.93989071038253</c:v>
                </c:pt>
                <c:pt idx="140">
                  <c:v>115.57377049180329</c:v>
                </c:pt>
                <c:pt idx="141">
                  <c:v>115.57377049180329</c:v>
                </c:pt>
                <c:pt idx="142">
                  <c:v>115.57377049180329</c:v>
                </c:pt>
                <c:pt idx="143">
                  <c:v>115.57377049180329</c:v>
                </c:pt>
                <c:pt idx="144">
                  <c:v>118.5792349726776</c:v>
                </c:pt>
                <c:pt idx="145">
                  <c:v>118.5792349726776</c:v>
                </c:pt>
                <c:pt idx="146">
                  <c:v>118.5792349726776</c:v>
                </c:pt>
                <c:pt idx="147">
                  <c:v>118.5792349726776</c:v>
                </c:pt>
                <c:pt idx="148">
                  <c:v>119.76320582877959</c:v>
                </c:pt>
                <c:pt idx="149">
                  <c:v>119.76320582877959</c:v>
                </c:pt>
                <c:pt idx="150">
                  <c:v>119.76320582877959</c:v>
                </c:pt>
                <c:pt idx="151">
                  <c:v>119.76320582877959</c:v>
                </c:pt>
                <c:pt idx="152">
                  <c:v>117.4863387978142</c:v>
                </c:pt>
                <c:pt idx="153">
                  <c:v>117.4863387978142</c:v>
                </c:pt>
                <c:pt idx="154">
                  <c:v>117.4863387978142</c:v>
                </c:pt>
                <c:pt idx="155">
                  <c:v>117.4863387978142</c:v>
                </c:pt>
                <c:pt idx="156">
                  <c:v>116.2112932604736</c:v>
                </c:pt>
                <c:pt idx="157">
                  <c:v>116.2112932604736</c:v>
                </c:pt>
                <c:pt idx="158">
                  <c:v>116.2112932604736</c:v>
                </c:pt>
                <c:pt idx="159">
                  <c:v>116.2112932604736</c:v>
                </c:pt>
                <c:pt idx="160">
                  <c:v>115.02732240437159</c:v>
                </c:pt>
                <c:pt idx="161">
                  <c:v>115.02732240437159</c:v>
                </c:pt>
                <c:pt idx="162">
                  <c:v>115.02732240437159</c:v>
                </c:pt>
                <c:pt idx="163">
                  <c:v>115.02732240437159</c:v>
                </c:pt>
                <c:pt idx="164">
                  <c:v>110.56466302367942</c:v>
                </c:pt>
                <c:pt idx="165">
                  <c:v>110.56466302367942</c:v>
                </c:pt>
                <c:pt idx="166">
                  <c:v>110.56466302367942</c:v>
                </c:pt>
                <c:pt idx="167">
                  <c:v>110.56466302367942</c:v>
                </c:pt>
                <c:pt idx="168">
                  <c:v>113.9344262295082</c:v>
                </c:pt>
                <c:pt idx="169">
                  <c:v>113.9344262295082</c:v>
                </c:pt>
                <c:pt idx="170">
                  <c:v>113.9344262295082</c:v>
                </c:pt>
                <c:pt idx="171">
                  <c:v>113.9344262295082</c:v>
                </c:pt>
                <c:pt idx="172">
                  <c:v>112.56830601092895</c:v>
                </c:pt>
                <c:pt idx="173">
                  <c:v>112.56830601092895</c:v>
                </c:pt>
                <c:pt idx="174">
                  <c:v>112.56830601092895</c:v>
                </c:pt>
                <c:pt idx="175">
                  <c:v>112.56830601092895</c:v>
                </c:pt>
                <c:pt idx="176">
                  <c:v>109.83606557377048</c:v>
                </c:pt>
                <c:pt idx="177">
                  <c:v>109.83606557377048</c:v>
                </c:pt>
                <c:pt idx="178">
                  <c:v>109.83606557377048</c:v>
                </c:pt>
                <c:pt idx="179">
                  <c:v>109.83606557377048</c:v>
                </c:pt>
                <c:pt idx="180">
                  <c:v>113.20582877959929</c:v>
                </c:pt>
                <c:pt idx="181">
                  <c:v>113.20582877959929</c:v>
                </c:pt>
                <c:pt idx="182">
                  <c:v>113.20582877959929</c:v>
                </c:pt>
                <c:pt idx="183">
                  <c:v>113.20582877959929</c:v>
                </c:pt>
                <c:pt idx="184">
                  <c:v>115.57377049180329</c:v>
                </c:pt>
                <c:pt idx="185">
                  <c:v>115.57377049180329</c:v>
                </c:pt>
                <c:pt idx="186">
                  <c:v>115.57377049180329</c:v>
                </c:pt>
                <c:pt idx="187">
                  <c:v>115.57377049180329</c:v>
                </c:pt>
                <c:pt idx="188">
                  <c:v>110.83788706739529</c:v>
                </c:pt>
                <c:pt idx="189">
                  <c:v>110.83788706739529</c:v>
                </c:pt>
                <c:pt idx="190">
                  <c:v>110.83788706739529</c:v>
                </c:pt>
                <c:pt idx="191">
                  <c:v>110.83788706739529</c:v>
                </c:pt>
                <c:pt idx="192">
                  <c:v>110.10928961748634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82-4D21-9016-BF9B4C262408}"/>
            </c:ext>
          </c:extLst>
        </c:ser>
        <c:ser>
          <c:idx val="1"/>
          <c:order val="1"/>
          <c:tx>
            <c:strRef>
              <c:f>'Entw. Teilindizes'!$D$7</c:f>
              <c:strCache>
                <c:ptCount val="1"/>
                <c:pt idx="0">
                  <c:v>Produits pétroliers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Teilindizes'!$D$13:$D$205</c:f>
              <c:numCache>
                <c:formatCode>0.0</c:formatCode>
                <c:ptCount val="193"/>
                <c:pt idx="0">
                  <c:v>115.14762516046213</c:v>
                </c:pt>
                <c:pt idx="1">
                  <c:v>128.2413350449294</c:v>
                </c:pt>
                <c:pt idx="2">
                  <c:v>133.88960205391527</c:v>
                </c:pt>
                <c:pt idx="3">
                  <c:v>127.7920410783055</c:v>
                </c:pt>
                <c:pt idx="4">
                  <c:v>124.26187419768932</c:v>
                </c:pt>
                <c:pt idx="5">
                  <c:v>109.17843388960205</c:v>
                </c:pt>
                <c:pt idx="6">
                  <c:v>104.94223363286264</c:v>
                </c:pt>
                <c:pt idx="7">
                  <c:v>105.45571245186136</c:v>
                </c:pt>
                <c:pt idx="8">
                  <c:v>119.51219512195119</c:v>
                </c:pt>
                <c:pt idx="9">
                  <c:v>127.47111681643131</c:v>
                </c:pt>
                <c:pt idx="10">
                  <c:v>129.91014120667521</c:v>
                </c:pt>
                <c:pt idx="11">
                  <c:v>136.26444159178433</c:v>
                </c:pt>
                <c:pt idx="12">
                  <c:v>141.20667522464697</c:v>
                </c:pt>
                <c:pt idx="13">
                  <c:v>161.61745827984595</c:v>
                </c:pt>
                <c:pt idx="14">
                  <c:v>155.19897304236201</c:v>
                </c:pt>
                <c:pt idx="15">
                  <c:v>167.84338896020537</c:v>
                </c:pt>
                <c:pt idx="16">
                  <c:v>171.11681643132221</c:v>
                </c:pt>
                <c:pt idx="17">
                  <c:v>184.59563543003853</c:v>
                </c:pt>
                <c:pt idx="18">
                  <c:v>184.98074454428752</c:v>
                </c:pt>
                <c:pt idx="19">
                  <c:v>172.33632862644416</c:v>
                </c:pt>
                <c:pt idx="20">
                  <c:v>158.40821566110398</c:v>
                </c:pt>
                <c:pt idx="21">
                  <c:v>137.22721437740694</c:v>
                </c:pt>
                <c:pt idx="22">
                  <c:v>114.76251604621311</c:v>
                </c:pt>
                <c:pt idx="23">
                  <c:v>100.12836970474967</c:v>
                </c:pt>
                <c:pt idx="24">
                  <c:v>100.12836970474967</c:v>
                </c:pt>
                <c:pt idx="25">
                  <c:v>109.30680359435175</c:v>
                </c:pt>
                <c:pt idx="26">
                  <c:v>99.358151476251606</c:v>
                </c:pt>
                <c:pt idx="27">
                  <c:v>89.858793324775348</c:v>
                </c:pt>
                <c:pt idx="28">
                  <c:v>89.666238767650825</c:v>
                </c:pt>
                <c:pt idx="29">
                  <c:v>90.500641848523742</c:v>
                </c:pt>
                <c:pt idx="30">
                  <c:v>84.146341463414615</c:v>
                </c:pt>
                <c:pt idx="31">
                  <c:v>82.477535301668809</c:v>
                </c:pt>
                <c:pt idx="32">
                  <c:v>79.525032092426187</c:v>
                </c:pt>
                <c:pt idx="33">
                  <c:v>78.2413350449294</c:v>
                </c:pt>
                <c:pt idx="34">
                  <c:v>67.008985879332471</c:v>
                </c:pt>
                <c:pt idx="35">
                  <c:v>62.644415917843375</c:v>
                </c:pt>
                <c:pt idx="36">
                  <c:v>59.050064184852367</c:v>
                </c:pt>
                <c:pt idx="37">
                  <c:v>49.550706033376123</c:v>
                </c:pt>
                <c:pt idx="38">
                  <c:v>53.979460847240048</c:v>
                </c:pt>
                <c:pt idx="39">
                  <c:v>56.931964056482663</c:v>
                </c:pt>
                <c:pt idx="40">
                  <c:v>56.931964056482663</c:v>
                </c:pt>
                <c:pt idx="41">
                  <c:v>58.15147625160462</c:v>
                </c:pt>
                <c:pt idx="42">
                  <c:v>52.695763799743254</c:v>
                </c:pt>
                <c:pt idx="43">
                  <c:v>42.618741976893453</c:v>
                </c:pt>
                <c:pt idx="44">
                  <c:v>46.277278562259298</c:v>
                </c:pt>
                <c:pt idx="45">
                  <c:v>71.822849807445436</c:v>
                </c:pt>
                <c:pt idx="46">
                  <c:v>79.460847240051336</c:v>
                </c:pt>
                <c:pt idx="47">
                  <c:v>94.287548138639281</c:v>
                </c:pt>
                <c:pt idx="48">
                  <c:v>90.693196405648266</c:v>
                </c:pt>
                <c:pt idx="49">
                  <c:v>91.02183381771502</c:v>
                </c:pt>
                <c:pt idx="50">
                  <c:v>94.231937100898577</c:v>
                </c:pt>
                <c:pt idx="51">
                  <c:v>90.179717586649545</c:v>
                </c:pt>
                <c:pt idx="52">
                  <c:v>94.608472400513477</c:v>
                </c:pt>
                <c:pt idx="53">
                  <c:v>95.250320924261871</c:v>
                </c:pt>
                <c:pt idx="54">
                  <c:v>93.645699614890887</c:v>
                </c:pt>
                <c:pt idx="55">
                  <c:v>104.04364569961488</c:v>
                </c:pt>
                <c:pt idx="56">
                  <c:v>96.469833119383836</c:v>
                </c:pt>
                <c:pt idx="57">
                  <c:v>96.790757381258018</c:v>
                </c:pt>
                <c:pt idx="58">
                  <c:v>89.152759948652118</c:v>
                </c:pt>
                <c:pt idx="59">
                  <c:v>82.670089858793332</c:v>
                </c:pt>
                <c:pt idx="60">
                  <c:v>101.54043645699613</c:v>
                </c:pt>
                <c:pt idx="61">
                  <c:v>119.19127086007701</c:v>
                </c:pt>
                <c:pt idx="62">
                  <c:v>115.78947368421053</c:v>
                </c:pt>
                <c:pt idx="63">
                  <c:v>107.06033376123234</c:v>
                </c:pt>
                <c:pt idx="64">
                  <c:v>103.59435173299102</c:v>
                </c:pt>
                <c:pt idx="65">
                  <c:v>102.88831835686779</c:v>
                </c:pt>
                <c:pt idx="66">
                  <c:v>102.69576379974326</c:v>
                </c:pt>
                <c:pt idx="67">
                  <c:v>98.395378690629016</c:v>
                </c:pt>
                <c:pt idx="68">
                  <c:v>91.270860077021808</c:v>
                </c:pt>
                <c:pt idx="69">
                  <c:v>84.017971758664956</c:v>
                </c:pt>
                <c:pt idx="70">
                  <c:v>88.896020539152758</c:v>
                </c:pt>
                <c:pt idx="71">
                  <c:v>89.281129653401791</c:v>
                </c:pt>
                <c:pt idx="72">
                  <c:v>86.07188703465981</c:v>
                </c:pt>
                <c:pt idx="73">
                  <c:v>86.200256739409497</c:v>
                </c:pt>
                <c:pt idx="74">
                  <c:v>80.166880616174581</c:v>
                </c:pt>
                <c:pt idx="75">
                  <c:v>80.038510911424893</c:v>
                </c:pt>
                <c:pt idx="76">
                  <c:v>75.353016688061615</c:v>
                </c:pt>
                <c:pt idx="77">
                  <c:v>70.346598202824126</c:v>
                </c:pt>
                <c:pt idx="78">
                  <c:v>72.272143774069306</c:v>
                </c:pt>
                <c:pt idx="79">
                  <c:v>72.785622593068027</c:v>
                </c:pt>
                <c:pt idx="80">
                  <c:v>76.123234916559682</c:v>
                </c:pt>
                <c:pt idx="81">
                  <c:v>79.460847240051336</c:v>
                </c:pt>
                <c:pt idx="82">
                  <c:v>80.937098844672647</c:v>
                </c:pt>
                <c:pt idx="83">
                  <c:v>84.274711168164316</c:v>
                </c:pt>
                <c:pt idx="84">
                  <c:v>75.160462130937091</c:v>
                </c:pt>
                <c:pt idx="85">
                  <c:v>74.005134788189977</c:v>
                </c:pt>
                <c:pt idx="86">
                  <c:v>71.05263157894737</c:v>
                </c:pt>
                <c:pt idx="87">
                  <c:v>66.367137355584077</c:v>
                </c:pt>
                <c:pt idx="88">
                  <c:v>59.499358151476244</c:v>
                </c:pt>
                <c:pt idx="89">
                  <c:v>69.127086007702175</c:v>
                </c:pt>
                <c:pt idx="90">
                  <c:v>71.373555840821567</c:v>
                </c:pt>
                <c:pt idx="91">
                  <c:v>64.56996148908857</c:v>
                </c:pt>
                <c:pt idx="92">
                  <c:v>58.536585365853654</c:v>
                </c:pt>
                <c:pt idx="93">
                  <c:v>53.915275994865212</c:v>
                </c:pt>
                <c:pt idx="94">
                  <c:v>53.658536585365844</c:v>
                </c:pt>
                <c:pt idx="95">
                  <c:v>60.012836970474957</c:v>
                </c:pt>
                <c:pt idx="96">
                  <c:v>70.282413350449289</c:v>
                </c:pt>
                <c:pt idx="97">
                  <c:v>83.953786906290119</c:v>
                </c:pt>
                <c:pt idx="98">
                  <c:v>76.636713735558402</c:v>
                </c:pt>
                <c:pt idx="99">
                  <c:v>78.562259306803597</c:v>
                </c:pt>
                <c:pt idx="100">
                  <c:v>81.06546854942232</c:v>
                </c:pt>
                <c:pt idx="101">
                  <c:v>86.32862644415917</c:v>
                </c:pt>
                <c:pt idx="102">
                  <c:v>89.345314505776614</c:v>
                </c:pt>
                <c:pt idx="103">
                  <c:v>89.473684210526315</c:v>
                </c:pt>
                <c:pt idx="104">
                  <c:v>81.322207958921695</c:v>
                </c:pt>
                <c:pt idx="105">
                  <c:v>85.815147625160449</c:v>
                </c:pt>
                <c:pt idx="106">
                  <c:v>73.299101412066747</c:v>
                </c:pt>
                <c:pt idx="107">
                  <c:v>80.038510911424893</c:v>
                </c:pt>
                <c:pt idx="108">
                  <c:v>95.635430038510904</c:v>
                </c:pt>
                <c:pt idx="109">
                  <c:v>108.66495507060334</c:v>
                </c:pt>
                <c:pt idx="110">
                  <c:v>117.26572528883182</c:v>
                </c:pt>
                <c:pt idx="111">
                  <c:v>120.08985879332477</c:v>
                </c:pt>
                <c:pt idx="112">
                  <c:v>120.4749679075738</c:v>
                </c:pt>
                <c:pt idx="113">
                  <c:v>124.58279845956352</c:v>
                </c:pt>
                <c:pt idx="114">
                  <c:v>121.56611039794608</c:v>
                </c:pt>
                <c:pt idx="115">
                  <c:v>121.05263157894734</c:v>
                </c:pt>
                <c:pt idx="116">
                  <c:v>120.86007702182285</c:v>
                </c:pt>
                <c:pt idx="117">
                  <c:v>122.65725288831834</c:v>
                </c:pt>
                <c:pt idx="118">
                  <c:v>121.11681643132219</c:v>
                </c:pt>
                <c:pt idx="119">
                  <c:v>124.71116816431322</c:v>
                </c:pt>
                <c:pt idx="120">
                  <c:v>125.22464698331193</c:v>
                </c:pt>
                <c:pt idx="121">
                  <c:v>123.94094993581513</c:v>
                </c:pt>
                <c:pt idx="122">
                  <c:v>124.13350449293965</c:v>
                </c:pt>
                <c:pt idx="123">
                  <c:v>132.41335044929397</c:v>
                </c:pt>
                <c:pt idx="124">
                  <c:v>128.94736842105263</c:v>
                </c:pt>
                <c:pt idx="125">
                  <c:v>123.17073170731707</c:v>
                </c:pt>
                <c:pt idx="126">
                  <c:v>122.40051347881898</c:v>
                </c:pt>
                <c:pt idx="127">
                  <c:v>121.82284980744544</c:v>
                </c:pt>
                <c:pt idx="128">
                  <c:v>131.00128369704748</c:v>
                </c:pt>
                <c:pt idx="129">
                  <c:v>130.87291399229781</c:v>
                </c:pt>
                <c:pt idx="130">
                  <c:v>133.1193838254172</c:v>
                </c:pt>
                <c:pt idx="131">
                  <c:v>127.9204107830552</c:v>
                </c:pt>
                <c:pt idx="132">
                  <c:v>129.39666238767649</c:v>
                </c:pt>
                <c:pt idx="133">
                  <c:v>130.03851091142488</c:v>
                </c:pt>
                <c:pt idx="134">
                  <c:v>138.76765083440304</c:v>
                </c:pt>
                <c:pt idx="135">
                  <c:v>141.39922978177151</c:v>
                </c:pt>
                <c:pt idx="136">
                  <c:v>133.24775353016688</c:v>
                </c:pt>
                <c:pt idx="137">
                  <c:v>122.9139922978177</c:v>
                </c:pt>
                <c:pt idx="138">
                  <c:v>127.40693196405648</c:v>
                </c:pt>
                <c:pt idx="139">
                  <c:v>136.39281129653401</c:v>
                </c:pt>
                <c:pt idx="140">
                  <c:v>140.88575096277279</c:v>
                </c:pt>
                <c:pt idx="141">
                  <c:v>137.54813863928112</c:v>
                </c:pt>
                <c:pt idx="142">
                  <c:v>131.19383825417202</c:v>
                </c:pt>
                <c:pt idx="143">
                  <c:v>128.75481386392812</c:v>
                </c:pt>
                <c:pt idx="144">
                  <c:v>131.00128369704748</c:v>
                </c:pt>
                <c:pt idx="145">
                  <c:v>124.90372272143773</c:v>
                </c:pt>
                <c:pt idx="146">
                  <c:v>122.40051347881898</c:v>
                </c:pt>
                <c:pt idx="147">
                  <c:v>120.66752246469832</c:v>
                </c:pt>
                <c:pt idx="148">
                  <c:v>115.34017971758664</c:v>
                </c:pt>
                <c:pt idx="149">
                  <c:v>119.19127086007701</c:v>
                </c:pt>
                <c:pt idx="150">
                  <c:v>125.41720154043645</c:v>
                </c:pt>
                <c:pt idx="151">
                  <c:v>134.40308087291399</c:v>
                </c:pt>
                <c:pt idx="152">
                  <c:v>136.00770218228496</c:v>
                </c:pt>
                <c:pt idx="153">
                  <c:v>127.47111681643131</c:v>
                </c:pt>
                <c:pt idx="154">
                  <c:v>117.65083440308086</c:v>
                </c:pt>
                <c:pt idx="155">
                  <c:v>110.14120667522465</c:v>
                </c:pt>
                <c:pt idx="156">
                  <c:v>110.397946084724</c:v>
                </c:pt>
                <c:pt idx="157">
                  <c:v>107.83055198973042</c:v>
                </c:pt>
                <c:pt idx="158">
                  <c:v>105.13478818998716</c:v>
                </c:pt>
                <c:pt idx="159">
                  <c:v>102.63157894736841</c:v>
                </c:pt>
                <c:pt idx="160">
                  <c:v>106.61103979460846</c:v>
                </c:pt>
                <c:pt idx="161">
                  <c:v>105.90500641848524</c:v>
                </c:pt>
                <c:pt idx="162">
                  <c:v>110.65468549422334</c:v>
                </c:pt>
                <c:pt idx="163">
                  <c:v>115.78947368421053</c:v>
                </c:pt>
                <c:pt idx="164">
                  <c:v>110.33376123234918</c:v>
                </c:pt>
                <c:pt idx="165">
                  <c:v>106.09756097560977</c:v>
                </c:pt>
                <c:pt idx="166">
                  <c:v>101.1553273427471</c:v>
                </c:pt>
                <c:pt idx="167">
                  <c:v>104.04364569961488</c:v>
                </c:pt>
                <c:pt idx="168">
                  <c:v>98.074454428754805</c:v>
                </c:pt>
                <c:pt idx="169">
                  <c:v>101.1553273427471</c:v>
                </c:pt>
                <c:pt idx="170">
                  <c:v>96.726572528883167</c:v>
                </c:pt>
                <c:pt idx="171">
                  <c:v>97.111681643132215</c:v>
                </c:pt>
                <c:pt idx="172">
                  <c:v>98.395378690629016</c:v>
                </c:pt>
                <c:pt idx="173">
                  <c:v>95.250320924261871</c:v>
                </c:pt>
                <c:pt idx="174">
                  <c:v>93.902439024390247</c:v>
                </c:pt>
                <c:pt idx="175">
                  <c:v>86.649550706033381</c:v>
                </c:pt>
                <c:pt idx="176">
                  <c:v>86.200256739409497</c:v>
                </c:pt>
                <c:pt idx="177">
                  <c:v>82.284980744544285</c:v>
                </c:pt>
                <c:pt idx="178">
                  <c:v>89.730423620025675</c:v>
                </c:pt>
                <c:pt idx="179">
                  <c:v>88.125802310654691</c:v>
                </c:pt>
                <c:pt idx="180">
                  <c:v>99.422336328626443</c:v>
                </c:pt>
                <c:pt idx="181">
                  <c:v>115.46854942233634</c:v>
                </c:pt>
                <c:pt idx="182">
                  <c:v>137.48395378690628</c:v>
                </c:pt>
                <c:pt idx="183">
                  <c:v>144.80102695763799</c:v>
                </c:pt>
                <c:pt idx="184">
                  <c:v>149.67907573812579</c:v>
                </c:pt>
                <c:pt idx="185">
                  <c:v>157.50962772785621</c:v>
                </c:pt>
                <c:pt idx="186">
                  <c:v>152.88831835686776</c:v>
                </c:pt>
                <c:pt idx="187">
                  <c:v>140.3080872913992</c:v>
                </c:pt>
                <c:pt idx="188">
                  <c:v>127.21437740693196</c:v>
                </c:pt>
                <c:pt idx="189">
                  <c:v>127.34274711168163</c:v>
                </c:pt>
                <c:pt idx="190">
                  <c:v>119.12708600770216</c:v>
                </c:pt>
                <c:pt idx="191">
                  <c:v>127.15019255455711</c:v>
                </c:pt>
                <c:pt idx="192">
                  <c:v>123.29910141206675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82-4D21-9016-BF9B4C262408}"/>
            </c:ext>
          </c:extLst>
        </c:ser>
        <c:ser>
          <c:idx val="2"/>
          <c:order val="2"/>
          <c:tx>
            <c:strRef>
              <c:f>'Entw. Teilindizes'!$E$7</c:f>
              <c:strCache>
                <c:ptCount val="1"/>
                <c:pt idx="0">
                  <c:v>Machines agricoles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Teilindizes'!$E$13:$E$205</c:f>
              <c:numCache>
                <c:formatCode>0.0</c:formatCode>
                <c:ptCount val="193"/>
                <c:pt idx="0">
                  <c:v>132.23992502343015</c:v>
                </c:pt>
                <c:pt idx="1">
                  <c:v>132.23992502343015</c:v>
                </c:pt>
                <c:pt idx="2">
                  <c:v>132.23992502343015</c:v>
                </c:pt>
                <c:pt idx="3">
                  <c:v>132.98969072164948</c:v>
                </c:pt>
                <c:pt idx="4">
                  <c:v>132.98969072164948</c:v>
                </c:pt>
                <c:pt idx="5">
                  <c:v>132.98969072164948</c:v>
                </c:pt>
                <c:pt idx="6">
                  <c:v>132.98969072164948</c:v>
                </c:pt>
                <c:pt idx="7">
                  <c:v>132.98969072164948</c:v>
                </c:pt>
                <c:pt idx="8">
                  <c:v>132.98969072164948</c:v>
                </c:pt>
                <c:pt idx="9">
                  <c:v>131.95876288659792</c:v>
                </c:pt>
                <c:pt idx="10">
                  <c:v>131.95876288659792</c:v>
                </c:pt>
                <c:pt idx="11">
                  <c:v>131.95876288659792</c:v>
                </c:pt>
                <c:pt idx="12">
                  <c:v>131.95876288659792</c:v>
                </c:pt>
                <c:pt idx="13">
                  <c:v>131.95876288659792</c:v>
                </c:pt>
                <c:pt idx="14">
                  <c:v>131.95876288659792</c:v>
                </c:pt>
                <c:pt idx="15">
                  <c:v>129.24086223055295</c:v>
                </c:pt>
                <c:pt idx="16">
                  <c:v>129.24086223055295</c:v>
                </c:pt>
                <c:pt idx="17">
                  <c:v>129.24086223055295</c:v>
                </c:pt>
                <c:pt idx="18">
                  <c:v>129.24086223055295</c:v>
                </c:pt>
                <c:pt idx="19">
                  <c:v>129.24086223055295</c:v>
                </c:pt>
                <c:pt idx="20">
                  <c:v>129.24086223055295</c:v>
                </c:pt>
                <c:pt idx="21">
                  <c:v>125.30459231490158</c:v>
                </c:pt>
                <c:pt idx="22">
                  <c:v>125.30459231490158</c:v>
                </c:pt>
                <c:pt idx="23">
                  <c:v>125.30459231490158</c:v>
                </c:pt>
                <c:pt idx="24">
                  <c:v>125.30459231490158</c:v>
                </c:pt>
                <c:pt idx="25">
                  <c:v>125.30459231490158</c:v>
                </c:pt>
                <c:pt idx="26">
                  <c:v>125.30459231490158</c:v>
                </c:pt>
                <c:pt idx="27">
                  <c:v>124.08622305529522</c:v>
                </c:pt>
                <c:pt idx="28">
                  <c:v>124.08622305529522</c:v>
                </c:pt>
                <c:pt idx="29">
                  <c:v>124.08622305529522</c:v>
                </c:pt>
                <c:pt idx="30">
                  <c:v>124.08622305529522</c:v>
                </c:pt>
                <c:pt idx="31">
                  <c:v>124.08622305529522</c:v>
                </c:pt>
                <c:pt idx="32">
                  <c:v>124.08622305529522</c:v>
                </c:pt>
                <c:pt idx="33">
                  <c:v>120.99343955014056</c:v>
                </c:pt>
                <c:pt idx="34">
                  <c:v>120.99343955014056</c:v>
                </c:pt>
                <c:pt idx="35">
                  <c:v>120.99343955014056</c:v>
                </c:pt>
                <c:pt idx="36">
                  <c:v>120.99343955014056</c:v>
                </c:pt>
                <c:pt idx="37">
                  <c:v>120.99343955014056</c:v>
                </c:pt>
                <c:pt idx="38">
                  <c:v>120.99343955014056</c:v>
                </c:pt>
                <c:pt idx="39">
                  <c:v>119.49390815370195</c:v>
                </c:pt>
                <c:pt idx="40">
                  <c:v>119.49390815370195</c:v>
                </c:pt>
                <c:pt idx="41">
                  <c:v>119.49390815370195</c:v>
                </c:pt>
                <c:pt idx="42">
                  <c:v>119.49390815370195</c:v>
                </c:pt>
                <c:pt idx="43">
                  <c:v>119.49390815370195</c:v>
                </c:pt>
                <c:pt idx="44">
                  <c:v>119.40018744142455</c:v>
                </c:pt>
                <c:pt idx="45">
                  <c:v>119.30646672914713</c:v>
                </c:pt>
                <c:pt idx="46">
                  <c:v>119.30646672914713</c:v>
                </c:pt>
                <c:pt idx="47">
                  <c:v>119.30646672914713</c:v>
                </c:pt>
                <c:pt idx="48">
                  <c:v>119.30646672914713</c:v>
                </c:pt>
                <c:pt idx="49">
                  <c:v>119.34797992286788</c:v>
                </c:pt>
                <c:pt idx="50">
                  <c:v>119.40018744142455</c:v>
                </c:pt>
                <c:pt idx="51">
                  <c:v>119.93197212961577</c:v>
                </c:pt>
                <c:pt idx="52">
                  <c:v>119.96251171508902</c:v>
                </c:pt>
                <c:pt idx="53">
                  <c:v>119.96251171508902</c:v>
                </c:pt>
                <c:pt idx="54">
                  <c:v>119.96251171508902</c:v>
                </c:pt>
                <c:pt idx="55">
                  <c:v>119.96251171508902</c:v>
                </c:pt>
                <c:pt idx="56">
                  <c:v>119.96251171508902</c:v>
                </c:pt>
                <c:pt idx="57">
                  <c:v>118.74414245548266</c:v>
                </c:pt>
                <c:pt idx="58">
                  <c:v>118.74414245548266</c:v>
                </c:pt>
                <c:pt idx="59">
                  <c:v>118.74414245548266</c:v>
                </c:pt>
                <c:pt idx="60">
                  <c:v>118.74414245548266</c:v>
                </c:pt>
                <c:pt idx="61">
                  <c:v>118.74414245548266</c:v>
                </c:pt>
                <c:pt idx="62">
                  <c:v>118.55670103092784</c:v>
                </c:pt>
                <c:pt idx="63">
                  <c:v>119.02530459231491</c:v>
                </c:pt>
                <c:pt idx="64">
                  <c:v>119.02530459231491</c:v>
                </c:pt>
                <c:pt idx="65">
                  <c:v>119.02530459231491</c:v>
                </c:pt>
                <c:pt idx="66">
                  <c:v>119.02530459231491</c:v>
                </c:pt>
                <c:pt idx="67">
                  <c:v>119.02530459231491</c:v>
                </c:pt>
                <c:pt idx="68">
                  <c:v>118.18181818181816</c:v>
                </c:pt>
                <c:pt idx="69">
                  <c:v>115.37019681349578</c:v>
                </c:pt>
                <c:pt idx="70">
                  <c:v>115.37019681349578</c:v>
                </c:pt>
                <c:pt idx="71">
                  <c:v>115.37019681349578</c:v>
                </c:pt>
                <c:pt idx="72">
                  <c:v>115.37019681349578</c:v>
                </c:pt>
                <c:pt idx="73">
                  <c:v>115.37019681349578</c:v>
                </c:pt>
                <c:pt idx="74">
                  <c:v>114.62043111527646</c:v>
                </c:pt>
                <c:pt idx="75">
                  <c:v>113.02717900656046</c:v>
                </c:pt>
                <c:pt idx="76">
                  <c:v>113.02717900656046</c:v>
                </c:pt>
                <c:pt idx="77">
                  <c:v>113.02717900656046</c:v>
                </c:pt>
                <c:pt idx="78">
                  <c:v>113.02717900656046</c:v>
                </c:pt>
                <c:pt idx="79">
                  <c:v>113.02717900656046</c:v>
                </c:pt>
                <c:pt idx="80">
                  <c:v>113.02717900656046</c:v>
                </c:pt>
                <c:pt idx="81">
                  <c:v>112.74601686972821</c:v>
                </c:pt>
                <c:pt idx="82">
                  <c:v>112.74601686972821</c:v>
                </c:pt>
                <c:pt idx="83">
                  <c:v>112.74601686972821</c:v>
                </c:pt>
                <c:pt idx="84">
                  <c:v>112.74601686972821</c:v>
                </c:pt>
                <c:pt idx="85">
                  <c:v>112.74601686972821</c:v>
                </c:pt>
                <c:pt idx="86">
                  <c:v>112.74601686972821</c:v>
                </c:pt>
                <c:pt idx="87">
                  <c:v>112.65229615745081</c:v>
                </c:pt>
                <c:pt idx="88">
                  <c:v>112.65229615745081</c:v>
                </c:pt>
                <c:pt idx="89">
                  <c:v>112.65229615745081</c:v>
                </c:pt>
                <c:pt idx="90">
                  <c:v>112.65229615745081</c:v>
                </c:pt>
                <c:pt idx="91">
                  <c:v>112.65229615745081</c:v>
                </c:pt>
                <c:pt idx="92">
                  <c:v>112.65229615745081</c:v>
                </c:pt>
                <c:pt idx="93">
                  <c:v>113.68322399250235</c:v>
                </c:pt>
                <c:pt idx="94">
                  <c:v>113.68322399250235</c:v>
                </c:pt>
                <c:pt idx="95">
                  <c:v>113.68322399250235</c:v>
                </c:pt>
                <c:pt idx="96">
                  <c:v>113.68322399250235</c:v>
                </c:pt>
                <c:pt idx="97">
                  <c:v>113.68322399250235</c:v>
                </c:pt>
                <c:pt idx="98">
                  <c:v>113.77694470477975</c:v>
                </c:pt>
                <c:pt idx="99">
                  <c:v>113.3083411433927</c:v>
                </c:pt>
                <c:pt idx="100">
                  <c:v>113.3083411433927</c:v>
                </c:pt>
                <c:pt idx="101">
                  <c:v>113.3083411433927</c:v>
                </c:pt>
                <c:pt idx="102">
                  <c:v>113.3083411433927</c:v>
                </c:pt>
                <c:pt idx="103">
                  <c:v>113.3083411433927</c:v>
                </c:pt>
                <c:pt idx="104">
                  <c:v>113.3083411433927</c:v>
                </c:pt>
                <c:pt idx="105">
                  <c:v>118.18181818181816</c:v>
                </c:pt>
                <c:pt idx="106">
                  <c:v>118.18181818181816</c:v>
                </c:pt>
                <c:pt idx="107">
                  <c:v>118.18181818181816</c:v>
                </c:pt>
                <c:pt idx="108">
                  <c:v>118.18181818181816</c:v>
                </c:pt>
                <c:pt idx="109">
                  <c:v>118.18181818181816</c:v>
                </c:pt>
                <c:pt idx="110">
                  <c:v>118.18181818181816</c:v>
                </c:pt>
                <c:pt idx="111">
                  <c:v>118.74414245548266</c:v>
                </c:pt>
                <c:pt idx="112">
                  <c:v>118.74414245548266</c:v>
                </c:pt>
                <c:pt idx="113">
                  <c:v>118.74414245548266</c:v>
                </c:pt>
                <c:pt idx="114">
                  <c:v>118.74414245548266</c:v>
                </c:pt>
                <c:pt idx="115">
                  <c:v>118.74414245548266</c:v>
                </c:pt>
                <c:pt idx="116">
                  <c:v>118.74414245548266</c:v>
                </c:pt>
                <c:pt idx="117">
                  <c:v>115.93252108716025</c:v>
                </c:pt>
                <c:pt idx="118">
                  <c:v>115.93252108716025</c:v>
                </c:pt>
                <c:pt idx="119">
                  <c:v>115.93252108716025</c:v>
                </c:pt>
                <c:pt idx="120">
                  <c:v>115.93252108716025</c:v>
                </c:pt>
                <c:pt idx="121">
                  <c:v>115.93252108716025</c:v>
                </c:pt>
                <c:pt idx="122">
                  <c:v>115.93252108716025</c:v>
                </c:pt>
                <c:pt idx="123">
                  <c:v>117.71321462043112</c:v>
                </c:pt>
                <c:pt idx="124">
                  <c:v>117.71321462043112</c:v>
                </c:pt>
                <c:pt idx="125">
                  <c:v>117.71321462043112</c:v>
                </c:pt>
                <c:pt idx="126">
                  <c:v>117.71321462043112</c:v>
                </c:pt>
                <c:pt idx="127">
                  <c:v>117.71321462043112</c:v>
                </c:pt>
                <c:pt idx="128">
                  <c:v>117.71321462043112</c:v>
                </c:pt>
                <c:pt idx="129">
                  <c:v>117.33833177132146</c:v>
                </c:pt>
                <c:pt idx="130">
                  <c:v>117.33833177132146</c:v>
                </c:pt>
                <c:pt idx="131">
                  <c:v>117.33833177132146</c:v>
                </c:pt>
                <c:pt idx="132">
                  <c:v>117.33833177132146</c:v>
                </c:pt>
                <c:pt idx="133">
                  <c:v>117.33833177132146</c:v>
                </c:pt>
                <c:pt idx="134">
                  <c:v>117.33833177132146</c:v>
                </c:pt>
                <c:pt idx="135">
                  <c:v>117.5257731958763</c:v>
                </c:pt>
                <c:pt idx="136">
                  <c:v>117.5257731958763</c:v>
                </c:pt>
                <c:pt idx="137">
                  <c:v>117.5257731958763</c:v>
                </c:pt>
                <c:pt idx="138">
                  <c:v>117.5257731958763</c:v>
                </c:pt>
                <c:pt idx="139">
                  <c:v>117.5257731958763</c:v>
                </c:pt>
                <c:pt idx="140">
                  <c:v>117.5257731958763</c:v>
                </c:pt>
                <c:pt idx="141">
                  <c:v>115.74507966260543</c:v>
                </c:pt>
                <c:pt idx="142">
                  <c:v>115.74507966260543</c:v>
                </c:pt>
                <c:pt idx="143">
                  <c:v>115.74507966260543</c:v>
                </c:pt>
                <c:pt idx="144">
                  <c:v>115.74507966260543</c:v>
                </c:pt>
                <c:pt idx="145">
                  <c:v>115.74507966260543</c:v>
                </c:pt>
                <c:pt idx="146">
                  <c:v>116.11996251171507</c:v>
                </c:pt>
                <c:pt idx="147">
                  <c:v>119.21274601686973</c:v>
                </c:pt>
                <c:pt idx="148">
                  <c:v>119.21274601686973</c:v>
                </c:pt>
                <c:pt idx="149">
                  <c:v>119.21274601686973</c:v>
                </c:pt>
                <c:pt idx="150">
                  <c:v>119.21274601686973</c:v>
                </c:pt>
                <c:pt idx="151">
                  <c:v>119.21274601686973</c:v>
                </c:pt>
                <c:pt idx="152">
                  <c:v>119.21274601686973</c:v>
                </c:pt>
                <c:pt idx="153">
                  <c:v>117.71321462043112</c:v>
                </c:pt>
                <c:pt idx="154">
                  <c:v>117.71321462043112</c:v>
                </c:pt>
                <c:pt idx="155">
                  <c:v>117.71321462043112</c:v>
                </c:pt>
                <c:pt idx="156">
                  <c:v>117.71321462043112</c:v>
                </c:pt>
                <c:pt idx="157">
                  <c:v>117.71321462043112</c:v>
                </c:pt>
                <c:pt idx="158">
                  <c:v>117.71321462043112</c:v>
                </c:pt>
                <c:pt idx="159">
                  <c:v>119.86879100281162</c:v>
                </c:pt>
                <c:pt idx="160">
                  <c:v>119.86879100281162</c:v>
                </c:pt>
                <c:pt idx="161">
                  <c:v>119.86879100281162</c:v>
                </c:pt>
                <c:pt idx="162">
                  <c:v>119.86879100281162</c:v>
                </c:pt>
                <c:pt idx="163">
                  <c:v>119.86879100281162</c:v>
                </c:pt>
                <c:pt idx="164">
                  <c:v>119.86879100281162</c:v>
                </c:pt>
                <c:pt idx="165">
                  <c:v>118.83786316776006</c:v>
                </c:pt>
                <c:pt idx="166">
                  <c:v>118.83786316776006</c:v>
                </c:pt>
                <c:pt idx="167">
                  <c:v>118.83786316776006</c:v>
                </c:pt>
                <c:pt idx="168">
                  <c:v>118.83786316776006</c:v>
                </c:pt>
                <c:pt idx="169">
                  <c:v>118.83786316776006</c:v>
                </c:pt>
                <c:pt idx="170">
                  <c:v>118.83786316776006</c:v>
                </c:pt>
                <c:pt idx="171">
                  <c:v>119.86879100281162</c:v>
                </c:pt>
                <c:pt idx="172">
                  <c:v>119.86879100281162</c:v>
                </c:pt>
                <c:pt idx="173">
                  <c:v>119.86879100281162</c:v>
                </c:pt>
                <c:pt idx="174">
                  <c:v>119.86879100281162</c:v>
                </c:pt>
                <c:pt idx="175">
                  <c:v>119.86879100281162</c:v>
                </c:pt>
                <c:pt idx="176">
                  <c:v>119.86879100281162</c:v>
                </c:pt>
                <c:pt idx="177">
                  <c:v>113.87066541705717</c:v>
                </c:pt>
                <c:pt idx="178">
                  <c:v>113.87066541705717</c:v>
                </c:pt>
                <c:pt idx="179">
                  <c:v>113.87066541705717</c:v>
                </c:pt>
                <c:pt idx="180">
                  <c:v>113.87066541705717</c:v>
                </c:pt>
                <c:pt idx="181">
                  <c:v>113.87066541705717</c:v>
                </c:pt>
                <c:pt idx="182">
                  <c:v>113.87066541705717</c:v>
                </c:pt>
                <c:pt idx="183">
                  <c:v>112.0899718837863</c:v>
                </c:pt>
                <c:pt idx="184">
                  <c:v>112.0899718837863</c:v>
                </c:pt>
                <c:pt idx="185">
                  <c:v>112.0899718837863</c:v>
                </c:pt>
                <c:pt idx="186">
                  <c:v>112.0899718837863</c:v>
                </c:pt>
                <c:pt idx="187">
                  <c:v>112.0899718837863</c:v>
                </c:pt>
                <c:pt idx="188">
                  <c:v>112.0899718837863</c:v>
                </c:pt>
                <c:pt idx="189">
                  <c:v>110.40299906279287</c:v>
                </c:pt>
                <c:pt idx="190">
                  <c:v>110.40299906279287</c:v>
                </c:pt>
                <c:pt idx="191">
                  <c:v>110.40299906279287</c:v>
                </c:pt>
                <c:pt idx="192">
                  <c:v>110.40299906279287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82-4D21-9016-BF9B4C262408}"/>
            </c:ext>
          </c:extLst>
        </c:ser>
        <c:ser>
          <c:idx val="3"/>
          <c:order val="3"/>
          <c:tx>
            <c:strRef>
              <c:f>'Entw. Teilindizes'!$F$7</c:f>
              <c:strCache>
                <c:ptCount val="1"/>
                <c:pt idx="0">
                  <c:v>Trafic routier de marchandises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Teilindizes'!$F$13:$F$205</c:f>
              <c:numCache>
                <c:formatCode>0.0</c:formatCode>
                <c:ptCount val="193"/>
                <c:pt idx="0">
                  <c:v>123.41831916902737</c:v>
                </c:pt>
                <c:pt idx="1">
                  <c:v>123.41831916902737</c:v>
                </c:pt>
                <c:pt idx="2">
                  <c:v>123.41831916902737</c:v>
                </c:pt>
                <c:pt idx="3">
                  <c:v>122.56846081208688</c:v>
                </c:pt>
                <c:pt idx="4">
                  <c:v>122.56846081208688</c:v>
                </c:pt>
                <c:pt idx="5">
                  <c:v>122.56846081208688</c:v>
                </c:pt>
                <c:pt idx="6">
                  <c:v>122.56846081208688</c:v>
                </c:pt>
                <c:pt idx="7">
                  <c:v>122.56846081208688</c:v>
                </c:pt>
                <c:pt idx="8">
                  <c:v>122.56846081208688</c:v>
                </c:pt>
                <c:pt idx="9">
                  <c:v>117.94145420207742</c:v>
                </c:pt>
                <c:pt idx="10">
                  <c:v>117.94145420207742</c:v>
                </c:pt>
                <c:pt idx="11">
                  <c:v>117.94145420207742</c:v>
                </c:pt>
                <c:pt idx="12">
                  <c:v>117.94145420207742</c:v>
                </c:pt>
                <c:pt idx="13">
                  <c:v>117.94145420207742</c:v>
                </c:pt>
                <c:pt idx="14">
                  <c:v>117.94145420207742</c:v>
                </c:pt>
                <c:pt idx="15">
                  <c:v>114.73087818696884</c:v>
                </c:pt>
                <c:pt idx="16">
                  <c:v>114.73087818696884</c:v>
                </c:pt>
                <c:pt idx="17">
                  <c:v>114.73087818696884</c:v>
                </c:pt>
                <c:pt idx="18">
                  <c:v>114.73087818696884</c:v>
                </c:pt>
                <c:pt idx="19">
                  <c:v>114.73087818696884</c:v>
                </c:pt>
                <c:pt idx="20">
                  <c:v>114.73087818696884</c:v>
                </c:pt>
                <c:pt idx="21">
                  <c:v>111.70915958451369</c:v>
                </c:pt>
                <c:pt idx="22">
                  <c:v>111.70915958451369</c:v>
                </c:pt>
                <c:pt idx="23">
                  <c:v>111.70915958451369</c:v>
                </c:pt>
                <c:pt idx="24">
                  <c:v>111.70915958451369</c:v>
                </c:pt>
                <c:pt idx="25">
                  <c:v>111.70915958451369</c:v>
                </c:pt>
                <c:pt idx="26">
                  <c:v>111.70915958451369</c:v>
                </c:pt>
                <c:pt idx="27">
                  <c:v>111.70915958451369</c:v>
                </c:pt>
                <c:pt idx="28">
                  <c:v>111.70915958451369</c:v>
                </c:pt>
                <c:pt idx="29">
                  <c:v>111.70915958451369</c:v>
                </c:pt>
                <c:pt idx="30">
                  <c:v>111.70915958451369</c:v>
                </c:pt>
                <c:pt idx="31">
                  <c:v>111.70915958451369</c:v>
                </c:pt>
                <c:pt idx="32">
                  <c:v>111.70915958451369</c:v>
                </c:pt>
                <c:pt idx="33">
                  <c:v>111.3314447592068</c:v>
                </c:pt>
                <c:pt idx="34">
                  <c:v>111.3314447592068</c:v>
                </c:pt>
                <c:pt idx="35">
                  <c:v>111.3314447592068</c:v>
                </c:pt>
                <c:pt idx="36">
                  <c:v>111.3314447592068</c:v>
                </c:pt>
                <c:pt idx="37">
                  <c:v>111.3314447592068</c:v>
                </c:pt>
                <c:pt idx="38">
                  <c:v>111.3314447592068</c:v>
                </c:pt>
                <c:pt idx="39">
                  <c:v>111.61473087818696</c:v>
                </c:pt>
                <c:pt idx="40">
                  <c:v>111.61473087818696</c:v>
                </c:pt>
                <c:pt idx="41">
                  <c:v>111.61473087818696</c:v>
                </c:pt>
                <c:pt idx="42">
                  <c:v>111.61473087818696</c:v>
                </c:pt>
                <c:pt idx="43">
                  <c:v>111.61473087818696</c:v>
                </c:pt>
                <c:pt idx="44">
                  <c:v>111.61473087818696</c:v>
                </c:pt>
                <c:pt idx="45">
                  <c:v>111.99244570349384</c:v>
                </c:pt>
                <c:pt idx="46">
                  <c:v>111.99244570349384</c:v>
                </c:pt>
                <c:pt idx="47">
                  <c:v>111.99244570349384</c:v>
                </c:pt>
                <c:pt idx="48">
                  <c:v>111.99244570349384</c:v>
                </c:pt>
                <c:pt idx="49">
                  <c:v>111.97159773059491</c:v>
                </c:pt>
                <c:pt idx="50">
                  <c:v>111.99244570349384</c:v>
                </c:pt>
                <c:pt idx="51">
                  <c:v>111.97159773059491</c:v>
                </c:pt>
                <c:pt idx="52">
                  <c:v>111.99244570349384</c:v>
                </c:pt>
                <c:pt idx="53">
                  <c:v>111.99244570349384</c:v>
                </c:pt>
                <c:pt idx="54">
                  <c:v>111.99244570349384</c:v>
                </c:pt>
                <c:pt idx="55">
                  <c:v>111.99244570349384</c:v>
                </c:pt>
                <c:pt idx="56">
                  <c:v>111.99244570349384</c:v>
                </c:pt>
                <c:pt idx="57">
                  <c:v>112.0868744098206</c:v>
                </c:pt>
                <c:pt idx="58">
                  <c:v>112.0868744098206</c:v>
                </c:pt>
                <c:pt idx="59">
                  <c:v>112.0868744098206</c:v>
                </c:pt>
                <c:pt idx="60">
                  <c:v>112.0868744098206</c:v>
                </c:pt>
                <c:pt idx="61">
                  <c:v>112.0868744098206</c:v>
                </c:pt>
                <c:pt idx="62">
                  <c:v>112.0868744098206</c:v>
                </c:pt>
                <c:pt idx="63">
                  <c:v>111.42587346553353</c:v>
                </c:pt>
                <c:pt idx="64">
                  <c:v>111.42587346553353</c:v>
                </c:pt>
                <c:pt idx="65">
                  <c:v>111.42587346553353</c:v>
                </c:pt>
                <c:pt idx="66">
                  <c:v>111.42587346553353</c:v>
                </c:pt>
                <c:pt idx="67">
                  <c:v>111.42587346553353</c:v>
                </c:pt>
                <c:pt idx="68">
                  <c:v>111.42587346553353</c:v>
                </c:pt>
                <c:pt idx="69">
                  <c:v>109.53729933899905</c:v>
                </c:pt>
                <c:pt idx="70">
                  <c:v>109.53729933899905</c:v>
                </c:pt>
                <c:pt idx="71">
                  <c:v>109.53729933899905</c:v>
                </c:pt>
                <c:pt idx="72">
                  <c:v>109.53729933899905</c:v>
                </c:pt>
                <c:pt idx="73">
                  <c:v>109.53729933899905</c:v>
                </c:pt>
                <c:pt idx="74">
                  <c:v>109.53729933899905</c:v>
                </c:pt>
                <c:pt idx="75">
                  <c:v>109.3484419263456</c:v>
                </c:pt>
                <c:pt idx="76">
                  <c:v>109.3484419263456</c:v>
                </c:pt>
                <c:pt idx="77">
                  <c:v>109.3484419263456</c:v>
                </c:pt>
                <c:pt idx="78">
                  <c:v>109.3484419263456</c:v>
                </c:pt>
                <c:pt idx="79">
                  <c:v>109.3484419263456</c:v>
                </c:pt>
                <c:pt idx="80">
                  <c:v>109.3484419263456</c:v>
                </c:pt>
                <c:pt idx="81">
                  <c:v>107.2710103871577</c:v>
                </c:pt>
                <c:pt idx="82">
                  <c:v>107.2710103871577</c:v>
                </c:pt>
                <c:pt idx="83">
                  <c:v>107.2710103871577</c:v>
                </c:pt>
                <c:pt idx="84">
                  <c:v>107.2710103871577</c:v>
                </c:pt>
                <c:pt idx="85">
                  <c:v>107.2710103871577</c:v>
                </c:pt>
                <c:pt idx="86">
                  <c:v>107.2710103871577</c:v>
                </c:pt>
                <c:pt idx="87">
                  <c:v>106.79886685552407</c:v>
                </c:pt>
                <c:pt idx="88">
                  <c:v>106.79886685552407</c:v>
                </c:pt>
                <c:pt idx="89">
                  <c:v>106.79886685552407</c:v>
                </c:pt>
                <c:pt idx="90">
                  <c:v>106.79886685552407</c:v>
                </c:pt>
                <c:pt idx="91">
                  <c:v>106.79886685552407</c:v>
                </c:pt>
                <c:pt idx="92">
                  <c:v>106.79886685552407</c:v>
                </c:pt>
                <c:pt idx="93">
                  <c:v>108.59301227573181</c:v>
                </c:pt>
                <c:pt idx="94">
                  <c:v>108.59301227573181</c:v>
                </c:pt>
                <c:pt idx="95">
                  <c:v>108.59301227573181</c:v>
                </c:pt>
                <c:pt idx="96">
                  <c:v>108.59301227573181</c:v>
                </c:pt>
                <c:pt idx="97">
                  <c:v>108.59301227573181</c:v>
                </c:pt>
                <c:pt idx="98">
                  <c:v>108.59301227573181</c:v>
                </c:pt>
                <c:pt idx="99">
                  <c:v>109.25401322001889</c:v>
                </c:pt>
                <c:pt idx="100">
                  <c:v>109.25401322001889</c:v>
                </c:pt>
                <c:pt idx="101">
                  <c:v>109.25401322001889</c:v>
                </c:pt>
                <c:pt idx="102">
                  <c:v>109.25401322001889</c:v>
                </c:pt>
                <c:pt idx="103">
                  <c:v>109.25401322001889</c:v>
                </c:pt>
                <c:pt idx="104">
                  <c:v>109.25401322001889</c:v>
                </c:pt>
                <c:pt idx="105">
                  <c:v>112.18130311614729</c:v>
                </c:pt>
                <c:pt idx="106">
                  <c:v>112.18130311614729</c:v>
                </c:pt>
                <c:pt idx="107">
                  <c:v>112.18130311614729</c:v>
                </c:pt>
                <c:pt idx="108">
                  <c:v>112.18130311614729</c:v>
                </c:pt>
                <c:pt idx="109">
                  <c:v>112.18130311614729</c:v>
                </c:pt>
                <c:pt idx="110">
                  <c:v>112.18130311614729</c:v>
                </c:pt>
                <c:pt idx="111">
                  <c:v>111.99244570349384</c:v>
                </c:pt>
                <c:pt idx="112">
                  <c:v>111.99244570349384</c:v>
                </c:pt>
                <c:pt idx="113">
                  <c:v>111.99244570349384</c:v>
                </c:pt>
                <c:pt idx="114">
                  <c:v>111.99244570349384</c:v>
                </c:pt>
                <c:pt idx="115">
                  <c:v>111.99244570349384</c:v>
                </c:pt>
                <c:pt idx="116">
                  <c:v>111.99244570349384</c:v>
                </c:pt>
                <c:pt idx="117">
                  <c:v>112.46458923512748</c:v>
                </c:pt>
                <c:pt idx="118">
                  <c:v>112.46458923512748</c:v>
                </c:pt>
                <c:pt idx="119">
                  <c:v>112.46458923512748</c:v>
                </c:pt>
                <c:pt idx="120">
                  <c:v>112.46458923512748</c:v>
                </c:pt>
                <c:pt idx="121">
                  <c:v>112.46458923512748</c:v>
                </c:pt>
                <c:pt idx="122">
                  <c:v>112.46458923512748</c:v>
                </c:pt>
                <c:pt idx="123">
                  <c:v>112.5590179414542</c:v>
                </c:pt>
                <c:pt idx="124">
                  <c:v>112.5590179414542</c:v>
                </c:pt>
                <c:pt idx="125">
                  <c:v>112.5590179414542</c:v>
                </c:pt>
                <c:pt idx="126">
                  <c:v>112.5590179414542</c:v>
                </c:pt>
                <c:pt idx="127">
                  <c:v>112.5590179414542</c:v>
                </c:pt>
                <c:pt idx="128">
                  <c:v>112.5590179414542</c:v>
                </c:pt>
                <c:pt idx="129">
                  <c:v>113.22001888574127</c:v>
                </c:pt>
                <c:pt idx="130">
                  <c:v>113.22001888574127</c:v>
                </c:pt>
                <c:pt idx="131">
                  <c:v>113.22001888574127</c:v>
                </c:pt>
                <c:pt idx="132">
                  <c:v>113.22001888574127</c:v>
                </c:pt>
                <c:pt idx="133">
                  <c:v>113.22001888574127</c:v>
                </c:pt>
                <c:pt idx="134">
                  <c:v>113.22001888574127</c:v>
                </c:pt>
                <c:pt idx="135">
                  <c:v>112.74787535410763</c:v>
                </c:pt>
                <c:pt idx="136">
                  <c:v>112.74787535410763</c:v>
                </c:pt>
                <c:pt idx="137">
                  <c:v>112.74787535410763</c:v>
                </c:pt>
                <c:pt idx="138">
                  <c:v>112.74787535410763</c:v>
                </c:pt>
                <c:pt idx="139">
                  <c:v>112.74787535410763</c:v>
                </c:pt>
                <c:pt idx="140">
                  <c:v>112.74787535410763</c:v>
                </c:pt>
                <c:pt idx="141">
                  <c:v>111.52030217186024</c:v>
                </c:pt>
                <c:pt idx="142">
                  <c:v>111.52030217186024</c:v>
                </c:pt>
                <c:pt idx="143">
                  <c:v>111.52030217186024</c:v>
                </c:pt>
                <c:pt idx="144">
                  <c:v>111.52030217186024</c:v>
                </c:pt>
                <c:pt idx="145">
                  <c:v>111.52030217186024</c:v>
                </c:pt>
                <c:pt idx="146">
                  <c:v>111.52030217186024</c:v>
                </c:pt>
                <c:pt idx="147">
                  <c:v>111.89801699716713</c:v>
                </c:pt>
                <c:pt idx="148">
                  <c:v>111.89801699716713</c:v>
                </c:pt>
                <c:pt idx="149">
                  <c:v>111.89801699716713</c:v>
                </c:pt>
                <c:pt idx="150">
                  <c:v>111.89801699716713</c:v>
                </c:pt>
                <c:pt idx="151">
                  <c:v>111.89801699716713</c:v>
                </c:pt>
                <c:pt idx="152">
                  <c:v>111.89801699716713</c:v>
                </c:pt>
                <c:pt idx="153">
                  <c:v>108.87629839471198</c:v>
                </c:pt>
                <c:pt idx="154">
                  <c:v>108.87629839471198</c:v>
                </c:pt>
                <c:pt idx="155">
                  <c:v>108.87629839471198</c:v>
                </c:pt>
                <c:pt idx="156">
                  <c:v>108.87629839471198</c:v>
                </c:pt>
                <c:pt idx="157">
                  <c:v>108.87629839471198</c:v>
                </c:pt>
                <c:pt idx="158">
                  <c:v>108.87629839471198</c:v>
                </c:pt>
                <c:pt idx="159">
                  <c:v>108.68744098205853</c:v>
                </c:pt>
                <c:pt idx="160">
                  <c:v>108.68744098205853</c:v>
                </c:pt>
                <c:pt idx="161">
                  <c:v>108.68744098205853</c:v>
                </c:pt>
                <c:pt idx="162">
                  <c:v>108.68744098205853</c:v>
                </c:pt>
                <c:pt idx="163">
                  <c:v>108.68744098205853</c:v>
                </c:pt>
                <c:pt idx="164">
                  <c:v>108.68744098205853</c:v>
                </c:pt>
                <c:pt idx="165">
                  <c:v>109.15958451369214</c:v>
                </c:pt>
                <c:pt idx="166">
                  <c:v>109.15958451369214</c:v>
                </c:pt>
                <c:pt idx="167">
                  <c:v>109.15958451369214</c:v>
                </c:pt>
                <c:pt idx="168">
                  <c:v>109.15958451369214</c:v>
                </c:pt>
                <c:pt idx="169">
                  <c:v>109.15958451369214</c:v>
                </c:pt>
                <c:pt idx="170">
                  <c:v>109.15958451369214</c:v>
                </c:pt>
                <c:pt idx="171">
                  <c:v>108.97072710103872</c:v>
                </c:pt>
                <c:pt idx="172">
                  <c:v>108.97072710103872</c:v>
                </c:pt>
                <c:pt idx="173">
                  <c:v>108.97072710103872</c:v>
                </c:pt>
                <c:pt idx="174">
                  <c:v>108.97072710103872</c:v>
                </c:pt>
                <c:pt idx="175">
                  <c:v>108.97072710103872</c:v>
                </c:pt>
                <c:pt idx="176">
                  <c:v>108.97072710103872</c:v>
                </c:pt>
                <c:pt idx="177">
                  <c:v>110.57601510859301</c:v>
                </c:pt>
                <c:pt idx="178">
                  <c:v>110.57601510859301</c:v>
                </c:pt>
                <c:pt idx="179">
                  <c:v>110.57601510859301</c:v>
                </c:pt>
                <c:pt idx="180">
                  <c:v>110.57601510859301</c:v>
                </c:pt>
                <c:pt idx="181">
                  <c:v>110.57601510859301</c:v>
                </c:pt>
                <c:pt idx="182">
                  <c:v>110.57601510859301</c:v>
                </c:pt>
                <c:pt idx="183">
                  <c:v>107.74315391879131</c:v>
                </c:pt>
                <c:pt idx="184">
                  <c:v>107.74315391879131</c:v>
                </c:pt>
                <c:pt idx="185">
                  <c:v>107.74315391879131</c:v>
                </c:pt>
                <c:pt idx="186">
                  <c:v>107.74315391879131</c:v>
                </c:pt>
                <c:pt idx="187">
                  <c:v>107.74315391879131</c:v>
                </c:pt>
                <c:pt idx="188">
                  <c:v>107.74315391879131</c:v>
                </c:pt>
                <c:pt idx="189">
                  <c:v>102.17186024551464</c:v>
                </c:pt>
                <c:pt idx="190">
                  <c:v>102.17186024551464</c:v>
                </c:pt>
                <c:pt idx="191">
                  <c:v>102.17186024551464</c:v>
                </c:pt>
                <c:pt idx="192">
                  <c:v>102.17186024551464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82-4D21-9016-BF9B4C262408}"/>
            </c:ext>
          </c:extLst>
        </c:ser>
        <c:ser>
          <c:idx val="4"/>
          <c:order val="4"/>
          <c:tx>
            <c:strRef>
              <c:f>'Entw. Teilindizes'!$G$7</c:f>
              <c:strCache>
                <c:ptCount val="1"/>
                <c:pt idx="0">
                  <c:v>Indice national des prix à la consommation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Teilindizes'!$G$13:$G$205</c:f>
              <c:numCache>
                <c:formatCode>0.0</c:formatCode>
                <c:ptCount val="193"/>
                <c:pt idx="0">
                  <c:v>108.59999999999998</c:v>
                </c:pt>
                <c:pt idx="1">
                  <c:v>108.5</c:v>
                </c:pt>
                <c:pt idx="2">
                  <c:v>108.80000000000001</c:v>
                </c:pt>
                <c:pt idx="3">
                  <c:v>108.7</c:v>
                </c:pt>
                <c:pt idx="4">
                  <c:v>108.80000000000001</c:v>
                </c:pt>
                <c:pt idx="5">
                  <c:v>108.59999999999998</c:v>
                </c:pt>
                <c:pt idx="6">
                  <c:v>108.7</c:v>
                </c:pt>
                <c:pt idx="7">
                  <c:v>108.59999999999998</c:v>
                </c:pt>
                <c:pt idx="8">
                  <c:v>108.4</c:v>
                </c:pt>
                <c:pt idx="9">
                  <c:v>108.4</c:v>
                </c:pt>
                <c:pt idx="10">
                  <c:v>108.2</c:v>
                </c:pt>
                <c:pt idx="11">
                  <c:v>107.4</c:v>
                </c:pt>
                <c:pt idx="12">
                  <c:v>106.80000000000001</c:v>
                </c:pt>
                <c:pt idx="13">
                  <c:v>107</c:v>
                </c:pt>
                <c:pt idx="14">
                  <c:v>107</c:v>
                </c:pt>
                <c:pt idx="15">
                  <c:v>106.89999999999999</c:v>
                </c:pt>
                <c:pt idx="16">
                  <c:v>107.1</c:v>
                </c:pt>
                <c:pt idx="17">
                  <c:v>106.80000000000001</c:v>
                </c:pt>
                <c:pt idx="18">
                  <c:v>106.89999999999999</c:v>
                </c:pt>
                <c:pt idx="19">
                  <c:v>106.3</c:v>
                </c:pt>
                <c:pt idx="20">
                  <c:v>105.69999999999999</c:v>
                </c:pt>
                <c:pt idx="21">
                  <c:v>105.3</c:v>
                </c:pt>
                <c:pt idx="22">
                  <c:v>104.69999999999999</c:v>
                </c:pt>
                <c:pt idx="23">
                  <c:v>104</c:v>
                </c:pt>
                <c:pt idx="24">
                  <c:v>103.8</c:v>
                </c:pt>
                <c:pt idx="25">
                  <c:v>103.90000000000002</c:v>
                </c:pt>
                <c:pt idx="26">
                  <c:v>103.90000000000002</c:v>
                </c:pt>
                <c:pt idx="27">
                  <c:v>103.60000000000001</c:v>
                </c:pt>
                <c:pt idx="28">
                  <c:v>103.60000000000001</c:v>
                </c:pt>
                <c:pt idx="29">
                  <c:v>103.3</c:v>
                </c:pt>
                <c:pt idx="30">
                  <c:v>103.4</c:v>
                </c:pt>
                <c:pt idx="31">
                  <c:v>103.3</c:v>
                </c:pt>
                <c:pt idx="32">
                  <c:v>103</c:v>
                </c:pt>
                <c:pt idx="33">
                  <c:v>102.8</c:v>
                </c:pt>
                <c:pt idx="34">
                  <c:v>102.49999999999999</c:v>
                </c:pt>
                <c:pt idx="35">
                  <c:v>102.3</c:v>
                </c:pt>
                <c:pt idx="36">
                  <c:v>102.3</c:v>
                </c:pt>
                <c:pt idx="37">
                  <c:v>102.4</c:v>
                </c:pt>
                <c:pt idx="38">
                  <c:v>102.60000000000001</c:v>
                </c:pt>
                <c:pt idx="39">
                  <c:v>102.60000000000001</c:v>
                </c:pt>
                <c:pt idx="40">
                  <c:v>102.60000000000001</c:v>
                </c:pt>
                <c:pt idx="41">
                  <c:v>102.60000000000001</c:v>
                </c:pt>
                <c:pt idx="42">
                  <c:v>102.8</c:v>
                </c:pt>
                <c:pt idx="43">
                  <c:v>102.70000000000002</c:v>
                </c:pt>
                <c:pt idx="44">
                  <c:v>102.70000000000002</c:v>
                </c:pt>
                <c:pt idx="45">
                  <c:v>103.1</c:v>
                </c:pt>
                <c:pt idx="46">
                  <c:v>103</c:v>
                </c:pt>
                <c:pt idx="47">
                  <c:v>102.90000000000002</c:v>
                </c:pt>
                <c:pt idx="48">
                  <c:v>103.1</c:v>
                </c:pt>
                <c:pt idx="49">
                  <c:v>103.1</c:v>
                </c:pt>
                <c:pt idx="50">
                  <c:v>103.19750000000001</c:v>
                </c:pt>
                <c:pt idx="51">
                  <c:v>103.4</c:v>
                </c:pt>
                <c:pt idx="52">
                  <c:v>103.49999999999999</c:v>
                </c:pt>
                <c:pt idx="53">
                  <c:v>103.60000000000001</c:v>
                </c:pt>
                <c:pt idx="54">
                  <c:v>104.1</c:v>
                </c:pt>
                <c:pt idx="55">
                  <c:v>104.1</c:v>
                </c:pt>
                <c:pt idx="56">
                  <c:v>103.8</c:v>
                </c:pt>
                <c:pt idx="57">
                  <c:v>103.60000000000001</c:v>
                </c:pt>
                <c:pt idx="58">
                  <c:v>103.1</c:v>
                </c:pt>
                <c:pt idx="59">
                  <c:v>102.70000000000002</c:v>
                </c:pt>
                <c:pt idx="60">
                  <c:v>102.90000000000002</c:v>
                </c:pt>
                <c:pt idx="61">
                  <c:v>103.2</c:v>
                </c:pt>
                <c:pt idx="62">
                  <c:v>103.49999999999999</c:v>
                </c:pt>
                <c:pt idx="63">
                  <c:v>103.3</c:v>
                </c:pt>
                <c:pt idx="64">
                  <c:v>103.2</c:v>
                </c:pt>
                <c:pt idx="65">
                  <c:v>103.2</c:v>
                </c:pt>
                <c:pt idx="66">
                  <c:v>103.49999999999999</c:v>
                </c:pt>
                <c:pt idx="67">
                  <c:v>103.49999999999999</c:v>
                </c:pt>
                <c:pt idx="68">
                  <c:v>103.1</c:v>
                </c:pt>
                <c:pt idx="69">
                  <c:v>102.90000000000002</c:v>
                </c:pt>
                <c:pt idx="70">
                  <c:v>102.49999999999999</c:v>
                </c:pt>
                <c:pt idx="71">
                  <c:v>102.1</c:v>
                </c:pt>
                <c:pt idx="72">
                  <c:v>102.2</c:v>
                </c:pt>
                <c:pt idx="73">
                  <c:v>102.3</c:v>
                </c:pt>
                <c:pt idx="74">
                  <c:v>102.3</c:v>
                </c:pt>
                <c:pt idx="75">
                  <c:v>102.3</c:v>
                </c:pt>
                <c:pt idx="76">
                  <c:v>102</c:v>
                </c:pt>
                <c:pt idx="77">
                  <c:v>102</c:v>
                </c:pt>
                <c:pt idx="78">
                  <c:v>102.3</c:v>
                </c:pt>
                <c:pt idx="79">
                  <c:v>102.4</c:v>
                </c:pt>
                <c:pt idx="80">
                  <c:v>102.3</c:v>
                </c:pt>
                <c:pt idx="81">
                  <c:v>102</c:v>
                </c:pt>
                <c:pt idx="82">
                  <c:v>101.8</c:v>
                </c:pt>
                <c:pt idx="83">
                  <c:v>101.29999999999998</c:v>
                </c:pt>
                <c:pt idx="84">
                  <c:v>101.4</c:v>
                </c:pt>
                <c:pt idx="85">
                  <c:v>101.49999999999999</c:v>
                </c:pt>
                <c:pt idx="86">
                  <c:v>101.70000000000002</c:v>
                </c:pt>
                <c:pt idx="87">
                  <c:v>101.6</c:v>
                </c:pt>
                <c:pt idx="88">
                  <c:v>101.49999999999999</c:v>
                </c:pt>
                <c:pt idx="89">
                  <c:v>101.6</c:v>
                </c:pt>
                <c:pt idx="90">
                  <c:v>102.1</c:v>
                </c:pt>
                <c:pt idx="91">
                  <c:v>102</c:v>
                </c:pt>
                <c:pt idx="92">
                  <c:v>101.8</c:v>
                </c:pt>
                <c:pt idx="93">
                  <c:v>101.49999999999999</c:v>
                </c:pt>
                <c:pt idx="94">
                  <c:v>101.2</c:v>
                </c:pt>
                <c:pt idx="95">
                  <c:v>101</c:v>
                </c:pt>
                <c:pt idx="96">
                  <c:v>101.4</c:v>
                </c:pt>
                <c:pt idx="97">
                  <c:v>101.8</c:v>
                </c:pt>
                <c:pt idx="98">
                  <c:v>101.9</c:v>
                </c:pt>
                <c:pt idx="99">
                  <c:v>101.8</c:v>
                </c:pt>
                <c:pt idx="100">
                  <c:v>101.70000000000002</c:v>
                </c:pt>
                <c:pt idx="101">
                  <c:v>101.8</c:v>
                </c:pt>
                <c:pt idx="102">
                  <c:v>102.49999999999999</c:v>
                </c:pt>
                <c:pt idx="103">
                  <c:v>102.4</c:v>
                </c:pt>
                <c:pt idx="104">
                  <c:v>102.2</c:v>
                </c:pt>
                <c:pt idx="105">
                  <c:v>102.4</c:v>
                </c:pt>
                <c:pt idx="106">
                  <c:v>102</c:v>
                </c:pt>
                <c:pt idx="107">
                  <c:v>102.3</c:v>
                </c:pt>
                <c:pt idx="108">
                  <c:v>102.70000000000002</c:v>
                </c:pt>
                <c:pt idx="109">
                  <c:v>103.2</c:v>
                </c:pt>
                <c:pt idx="110">
                  <c:v>103.3</c:v>
                </c:pt>
                <c:pt idx="111">
                  <c:v>103.3</c:v>
                </c:pt>
                <c:pt idx="112">
                  <c:v>103.1</c:v>
                </c:pt>
                <c:pt idx="113">
                  <c:v>103.2</c:v>
                </c:pt>
                <c:pt idx="114">
                  <c:v>103.60000000000001</c:v>
                </c:pt>
                <c:pt idx="115">
                  <c:v>103.60000000000001</c:v>
                </c:pt>
                <c:pt idx="116">
                  <c:v>103.3</c:v>
                </c:pt>
                <c:pt idx="117">
                  <c:v>103.3</c:v>
                </c:pt>
                <c:pt idx="118">
                  <c:v>102.90000000000002</c:v>
                </c:pt>
                <c:pt idx="119">
                  <c:v>102.8</c:v>
                </c:pt>
                <c:pt idx="120">
                  <c:v>103.1</c:v>
                </c:pt>
                <c:pt idx="121">
                  <c:v>103.3</c:v>
                </c:pt>
                <c:pt idx="122">
                  <c:v>103.3</c:v>
                </c:pt>
                <c:pt idx="123">
                  <c:v>103.4</c:v>
                </c:pt>
                <c:pt idx="124">
                  <c:v>103.1</c:v>
                </c:pt>
                <c:pt idx="125">
                  <c:v>103.1</c:v>
                </c:pt>
                <c:pt idx="126">
                  <c:v>103.49999999999999</c:v>
                </c:pt>
                <c:pt idx="127">
                  <c:v>103.4</c:v>
                </c:pt>
                <c:pt idx="128">
                  <c:v>103.3</c:v>
                </c:pt>
                <c:pt idx="129">
                  <c:v>103.3</c:v>
                </c:pt>
                <c:pt idx="130">
                  <c:v>103</c:v>
                </c:pt>
                <c:pt idx="131">
                  <c:v>102.70000000000002</c:v>
                </c:pt>
                <c:pt idx="132">
                  <c:v>103</c:v>
                </c:pt>
                <c:pt idx="133">
                  <c:v>103.2</c:v>
                </c:pt>
                <c:pt idx="134">
                  <c:v>103.60000000000001</c:v>
                </c:pt>
                <c:pt idx="135">
                  <c:v>103.4</c:v>
                </c:pt>
                <c:pt idx="136">
                  <c:v>103.1</c:v>
                </c:pt>
                <c:pt idx="137">
                  <c:v>103.1</c:v>
                </c:pt>
                <c:pt idx="138">
                  <c:v>103.60000000000001</c:v>
                </c:pt>
                <c:pt idx="139">
                  <c:v>103.90000000000002</c:v>
                </c:pt>
                <c:pt idx="140">
                  <c:v>103.90000000000002</c:v>
                </c:pt>
                <c:pt idx="141">
                  <c:v>103.90000000000002</c:v>
                </c:pt>
                <c:pt idx="142">
                  <c:v>103.3</c:v>
                </c:pt>
                <c:pt idx="143">
                  <c:v>103</c:v>
                </c:pt>
                <c:pt idx="144">
                  <c:v>103.4</c:v>
                </c:pt>
                <c:pt idx="145">
                  <c:v>103.60000000000001</c:v>
                </c:pt>
                <c:pt idx="146">
                  <c:v>103.90000000000002</c:v>
                </c:pt>
                <c:pt idx="147">
                  <c:v>103.90000000000002</c:v>
                </c:pt>
                <c:pt idx="148">
                  <c:v>103.60000000000001</c:v>
                </c:pt>
                <c:pt idx="149">
                  <c:v>103.90000000000002</c:v>
                </c:pt>
                <c:pt idx="150">
                  <c:v>104.69999999999999</c:v>
                </c:pt>
                <c:pt idx="151">
                  <c:v>105</c:v>
                </c:pt>
                <c:pt idx="152">
                  <c:v>105</c:v>
                </c:pt>
                <c:pt idx="153">
                  <c:v>104.90000000000002</c:v>
                </c:pt>
                <c:pt idx="154">
                  <c:v>104.2</c:v>
                </c:pt>
                <c:pt idx="155">
                  <c:v>103.8</c:v>
                </c:pt>
                <c:pt idx="156">
                  <c:v>104.2</c:v>
                </c:pt>
                <c:pt idx="157">
                  <c:v>104.2</c:v>
                </c:pt>
                <c:pt idx="158">
                  <c:v>103.90000000000002</c:v>
                </c:pt>
                <c:pt idx="159">
                  <c:v>103.4</c:v>
                </c:pt>
                <c:pt idx="160">
                  <c:v>103.4</c:v>
                </c:pt>
                <c:pt idx="161">
                  <c:v>103.4</c:v>
                </c:pt>
                <c:pt idx="162">
                  <c:v>104.2</c:v>
                </c:pt>
                <c:pt idx="163">
                  <c:v>104.60000000000001</c:v>
                </c:pt>
                <c:pt idx="164">
                  <c:v>104.69999999999999</c:v>
                </c:pt>
                <c:pt idx="165">
                  <c:v>103.8</c:v>
                </c:pt>
                <c:pt idx="166">
                  <c:v>103.69999999999999</c:v>
                </c:pt>
                <c:pt idx="167">
                  <c:v>103.49999999999999</c:v>
                </c:pt>
                <c:pt idx="168">
                  <c:v>103.60000000000001</c:v>
                </c:pt>
                <c:pt idx="169">
                  <c:v>103.90000000000002</c:v>
                </c:pt>
                <c:pt idx="170">
                  <c:v>103.69999999999999</c:v>
                </c:pt>
                <c:pt idx="171">
                  <c:v>103.1</c:v>
                </c:pt>
                <c:pt idx="172">
                  <c:v>103.1</c:v>
                </c:pt>
                <c:pt idx="173">
                  <c:v>103</c:v>
                </c:pt>
                <c:pt idx="174">
                  <c:v>103.60000000000001</c:v>
                </c:pt>
                <c:pt idx="175">
                  <c:v>103.49999999999999</c:v>
                </c:pt>
                <c:pt idx="176">
                  <c:v>103.3</c:v>
                </c:pt>
                <c:pt idx="177">
                  <c:v>102.4</c:v>
                </c:pt>
                <c:pt idx="178">
                  <c:v>102.70000000000002</c:v>
                </c:pt>
                <c:pt idx="179">
                  <c:v>102.49999999999999</c:v>
                </c:pt>
                <c:pt idx="180">
                  <c:v>103.4</c:v>
                </c:pt>
                <c:pt idx="181">
                  <c:v>103.90000000000002</c:v>
                </c:pt>
                <c:pt idx="182">
                  <c:v>104.60000000000001</c:v>
                </c:pt>
                <c:pt idx="183">
                  <c:v>104</c:v>
                </c:pt>
                <c:pt idx="184">
                  <c:v>103.90000000000002</c:v>
                </c:pt>
                <c:pt idx="185">
                  <c:v>104.2</c:v>
                </c:pt>
                <c:pt idx="186">
                  <c:v>104.60000000000001</c:v>
                </c:pt>
                <c:pt idx="187">
                  <c:v>104.5</c:v>
                </c:pt>
                <c:pt idx="188">
                  <c:v>103.8</c:v>
                </c:pt>
                <c:pt idx="189">
                  <c:v>102.8</c:v>
                </c:pt>
                <c:pt idx="190">
                  <c:v>102.49999999999999</c:v>
                </c:pt>
                <c:pt idx="191">
                  <c:v>102.3</c:v>
                </c:pt>
                <c:pt idx="192">
                  <c:v>102.60000000000001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82-4D21-9016-BF9B4C262408}"/>
            </c:ext>
          </c:extLst>
        </c:ser>
        <c:ser>
          <c:idx val="5"/>
          <c:order val="5"/>
          <c:tx>
            <c:strRef>
              <c:f>'Entw. Teilindizes'!$H$7</c:f>
              <c:strCache>
                <c:ptCount val="1"/>
                <c:pt idx="0">
                  <c:v>Indice des prix des plaquettes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Teilindizes'!$H$13:$H$205</c:f>
              <c:numCache>
                <c:formatCode>0.0</c:formatCode>
                <c:ptCount val="193"/>
                <c:pt idx="0">
                  <c:v>132.48000405733208</c:v>
                </c:pt>
                <c:pt idx="1">
                  <c:v>133.76937504577879</c:v>
                </c:pt>
                <c:pt idx="2">
                  <c:v>133.84775365924565</c:v>
                </c:pt>
                <c:pt idx="3">
                  <c:v>133.20798829581258</c:v>
                </c:pt>
                <c:pt idx="4">
                  <c:v>131.69100075164894</c:v>
                </c:pt>
                <c:pt idx="5">
                  <c:v>130.14265672084022</c:v>
                </c:pt>
                <c:pt idx="6">
                  <c:v>132.01590372613168</c:v>
                </c:pt>
                <c:pt idx="7">
                  <c:v>132.04725160803156</c:v>
                </c:pt>
                <c:pt idx="8">
                  <c:v>133.73166125937567</c:v>
                </c:pt>
                <c:pt idx="9">
                  <c:v>133.95963252414887</c:v>
                </c:pt>
                <c:pt idx="10">
                  <c:v>134.93979721387021</c:v>
                </c:pt>
                <c:pt idx="11">
                  <c:v>135.41464022866944</c:v>
                </c:pt>
                <c:pt idx="12">
                  <c:v>134.19564369399163</c:v>
                </c:pt>
                <c:pt idx="13">
                  <c:v>136.27672199951149</c:v>
                </c:pt>
                <c:pt idx="14">
                  <c:v>128.94088440472484</c:v>
                </c:pt>
                <c:pt idx="15">
                  <c:v>129.59247832939386</c:v>
                </c:pt>
                <c:pt idx="16">
                  <c:v>126.27129648634158</c:v>
                </c:pt>
                <c:pt idx="17">
                  <c:v>127.55917838621322</c:v>
                </c:pt>
                <c:pt idx="18">
                  <c:v>127.66322663825744</c:v>
                </c:pt>
                <c:pt idx="19">
                  <c:v>126.2787850464731</c:v>
                </c:pt>
                <c:pt idx="20">
                  <c:v>125.81333258418317</c:v>
                </c:pt>
                <c:pt idx="21">
                  <c:v>122.91943360400279</c:v>
                </c:pt>
                <c:pt idx="22">
                  <c:v>119.96097834283242</c:v>
                </c:pt>
                <c:pt idx="23">
                  <c:v>118.35756370868606</c:v>
                </c:pt>
                <c:pt idx="24">
                  <c:v>117.36127955568061</c:v>
                </c:pt>
                <c:pt idx="25">
                  <c:v>118.29912294464083</c:v>
                </c:pt>
                <c:pt idx="26">
                  <c:v>117.07657102973425</c:v>
                </c:pt>
                <c:pt idx="27">
                  <c:v>115.944798288626</c:v>
                </c:pt>
                <c:pt idx="28">
                  <c:v>115.74339347043632</c:v>
                </c:pt>
                <c:pt idx="29">
                  <c:v>115.76683377852359</c:v>
                </c:pt>
                <c:pt idx="30">
                  <c:v>114.87817969629685</c:v>
                </c:pt>
                <c:pt idx="31">
                  <c:v>114.69129908012228</c:v>
                </c:pt>
                <c:pt idx="32">
                  <c:v>114.65481014353318</c:v>
                </c:pt>
                <c:pt idx="33">
                  <c:v>114.13939060573735</c:v>
                </c:pt>
                <c:pt idx="34">
                  <c:v>113.45706643599004</c:v>
                </c:pt>
                <c:pt idx="35">
                  <c:v>112.98060943984112</c:v>
                </c:pt>
                <c:pt idx="36">
                  <c:v>111.93811415725241</c:v>
                </c:pt>
                <c:pt idx="37">
                  <c:v>111.00817834210478</c:v>
                </c:pt>
                <c:pt idx="38">
                  <c:v>111.58212850472979</c:v>
                </c:pt>
                <c:pt idx="39">
                  <c:v>111.75575429790821</c:v>
                </c:pt>
                <c:pt idx="40">
                  <c:v>111.34591823233441</c:v>
                </c:pt>
                <c:pt idx="41">
                  <c:v>111.46786945184661</c:v>
                </c:pt>
                <c:pt idx="42">
                  <c:v>112.69271715019417</c:v>
                </c:pt>
                <c:pt idx="43">
                  <c:v>111.66501496790922</c:v>
                </c:pt>
                <c:pt idx="44">
                  <c:v>112.43133262079184</c:v>
                </c:pt>
                <c:pt idx="45">
                  <c:v>115.0942891566134</c:v>
                </c:pt>
                <c:pt idx="46">
                  <c:v>114.74519272501058</c:v>
                </c:pt>
                <c:pt idx="47">
                  <c:v>116.20786281486939</c:v>
                </c:pt>
                <c:pt idx="48">
                  <c:v>114.26465714976699</c:v>
                </c:pt>
                <c:pt idx="49">
                  <c:v>114.29958741305586</c:v>
                </c:pt>
                <c:pt idx="50">
                  <c:v>114.85951622312452</c:v>
                </c:pt>
                <c:pt idx="51">
                  <c:v>114.54588794322885</c:v>
                </c:pt>
                <c:pt idx="52">
                  <c:v>116.39327376515189</c:v>
                </c:pt>
                <c:pt idx="53">
                  <c:v>116.47745861752674</c:v>
                </c:pt>
                <c:pt idx="54">
                  <c:v>116.30287991099766</c:v>
                </c:pt>
                <c:pt idx="55">
                  <c:v>117.34267451947007</c:v>
                </c:pt>
                <c:pt idx="56">
                  <c:v>114.66805282428849</c:v>
                </c:pt>
                <c:pt idx="57">
                  <c:v>114.54775119514792</c:v>
                </c:pt>
                <c:pt idx="58">
                  <c:v>115.45990773604035</c:v>
                </c:pt>
                <c:pt idx="59">
                  <c:v>114.73164072705448</c:v>
                </c:pt>
                <c:pt idx="60">
                  <c:v>116.70421272749407</c:v>
                </c:pt>
                <c:pt idx="61">
                  <c:v>118.52929616780214</c:v>
                </c:pt>
                <c:pt idx="62">
                  <c:v>117.36516283599316</c:v>
                </c:pt>
                <c:pt idx="63">
                  <c:v>116.43300910540533</c:v>
                </c:pt>
                <c:pt idx="64">
                  <c:v>116.56732164939361</c:v>
                </c:pt>
                <c:pt idx="65">
                  <c:v>116.49671831178128</c:v>
                </c:pt>
                <c:pt idx="66">
                  <c:v>116.90176158102329</c:v>
                </c:pt>
                <c:pt idx="67">
                  <c:v>116.47172307011186</c:v>
                </c:pt>
                <c:pt idx="68">
                  <c:v>115.09401182088908</c:v>
                </c:pt>
                <c:pt idx="69">
                  <c:v>113.85870343956772</c:v>
                </c:pt>
                <c:pt idx="70">
                  <c:v>113.67452288956549</c:v>
                </c:pt>
                <c:pt idx="71">
                  <c:v>113.63303380099039</c:v>
                </c:pt>
                <c:pt idx="72">
                  <c:v>112.55797474858795</c:v>
                </c:pt>
                <c:pt idx="73">
                  <c:v>112.59081171906291</c:v>
                </c:pt>
                <c:pt idx="74">
                  <c:v>111.45712413072444</c:v>
                </c:pt>
                <c:pt idx="75">
                  <c:v>111.26607620811254</c:v>
                </c:pt>
                <c:pt idx="76">
                  <c:v>111.32951221382719</c:v>
                </c:pt>
                <c:pt idx="77">
                  <c:v>110.82887036530344</c:v>
                </c:pt>
                <c:pt idx="78">
                  <c:v>110.48943949437695</c:v>
                </c:pt>
                <c:pt idx="79">
                  <c:v>110.56078737627683</c:v>
                </c:pt>
                <c:pt idx="80">
                  <c:v>110.14595115871705</c:v>
                </c:pt>
                <c:pt idx="81">
                  <c:v>110.18385302346421</c:v>
                </c:pt>
                <c:pt idx="82">
                  <c:v>109.83610477773328</c:v>
                </c:pt>
                <c:pt idx="83">
                  <c:v>110.06986601008244</c:v>
                </c:pt>
                <c:pt idx="84">
                  <c:v>105.53545385681508</c:v>
                </c:pt>
                <c:pt idx="85">
                  <c:v>105.43992112254037</c:v>
                </c:pt>
                <c:pt idx="86">
                  <c:v>106.64186570143397</c:v>
                </c:pt>
                <c:pt idx="87">
                  <c:v>106.09672985470652</c:v>
                </c:pt>
                <c:pt idx="88">
                  <c:v>106.71053481225567</c:v>
                </c:pt>
                <c:pt idx="89">
                  <c:v>107.69330759787825</c:v>
                </c:pt>
                <c:pt idx="90">
                  <c:v>107.33489447190061</c:v>
                </c:pt>
                <c:pt idx="91">
                  <c:v>106.6345350367273</c:v>
                </c:pt>
                <c:pt idx="92">
                  <c:v>106.44657083059687</c:v>
                </c:pt>
                <c:pt idx="93">
                  <c:v>106.20694721902397</c:v>
                </c:pt>
                <c:pt idx="94">
                  <c:v>106.13634051597603</c:v>
                </c:pt>
                <c:pt idx="95">
                  <c:v>107.22924193346917</c:v>
                </c:pt>
                <c:pt idx="96">
                  <c:v>107.81669168830499</c:v>
                </c:pt>
                <c:pt idx="97">
                  <c:v>109.68911318154433</c:v>
                </c:pt>
                <c:pt idx="98">
                  <c:v>108.42390428612627</c:v>
                </c:pt>
                <c:pt idx="99">
                  <c:v>108.6897555994871</c:v>
                </c:pt>
                <c:pt idx="100">
                  <c:v>109.61371192042661</c:v>
                </c:pt>
                <c:pt idx="101">
                  <c:v>110.30789249644116</c:v>
                </c:pt>
                <c:pt idx="102">
                  <c:v>110.78942851290685</c:v>
                </c:pt>
                <c:pt idx="103">
                  <c:v>110.78368543380522</c:v>
                </c:pt>
                <c:pt idx="104">
                  <c:v>110.06962660215333</c:v>
                </c:pt>
                <c:pt idx="105">
                  <c:v>111.44704138108908</c:v>
                </c:pt>
                <c:pt idx="106">
                  <c:v>111.56271264303874</c:v>
                </c:pt>
                <c:pt idx="107">
                  <c:v>112.57665894962598</c:v>
                </c:pt>
                <c:pt idx="108">
                  <c:v>114.97252899136512</c:v>
                </c:pt>
                <c:pt idx="109">
                  <c:v>116.482083393118</c:v>
                </c:pt>
                <c:pt idx="110">
                  <c:v>117.36561631429818</c:v>
                </c:pt>
                <c:pt idx="111">
                  <c:v>117.6782414033019</c:v>
                </c:pt>
                <c:pt idx="112">
                  <c:v>117.1827135696125</c:v>
                </c:pt>
                <c:pt idx="113">
                  <c:v>117.59323955327996</c:v>
                </c:pt>
                <c:pt idx="114">
                  <c:v>117.39257809292573</c:v>
                </c:pt>
                <c:pt idx="115">
                  <c:v>117.34280383891135</c:v>
                </c:pt>
                <c:pt idx="116">
                  <c:v>117.03402053398202</c:v>
                </c:pt>
                <c:pt idx="117">
                  <c:v>116.97083223939721</c:v>
                </c:pt>
                <c:pt idx="118">
                  <c:v>116.73161251931519</c:v>
                </c:pt>
                <c:pt idx="119">
                  <c:v>117.04618449755282</c:v>
                </c:pt>
                <c:pt idx="120">
                  <c:v>116.26510449914713</c:v>
                </c:pt>
                <c:pt idx="121">
                  <c:v>116.18975415427519</c:v>
                </c:pt>
                <c:pt idx="122">
                  <c:v>116.20778018015629</c:v>
                </c:pt>
                <c:pt idx="123">
                  <c:v>117.15002776875319</c:v>
                </c:pt>
                <c:pt idx="124">
                  <c:v>116.13663962655903</c:v>
                </c:pt>
                <c:pt idx="125">
                  <c:v>115.59450801004503</c:v>
                </c:pt>
                <c:pt idx="126">
                  <c:v>115.61111973727296</c:v>
                </c:pt>
                <c:pt idx="127">
                  <c:v>115.53398844379137</c:v>
                </c:pt>
                <c:pt idx="128">
                  <c:v>116.37211984833662</c:v>
                </c:pt>
                <c:pt idx="129">
                  <c:v>116.39146920081586</c:v>
                </c:pt>
                <c:pt idx="130">
                  <c:v>116.5202282475438</c:v>
                </c:pt>
                <c:pt idx="131">
                  <c:v>115.98109584284366</c:v>
                </c:pt>
                <c:pt idx="132">
                  <c:v>114.99097000675135</c:v>
                </c:pt>
                <c:pt idx="133">
                  <c:v>115.09238715269619</c:v>
                </c:pt>
                <c:pt idx="134">
                  <c:v>115.91102879488724</c:v>
                </c:pt>
                <c:pt idx="135">
                  <c:v>116.05202974462911</c:v>
                </c:pt>
                <c:pt idx="136">
                  <c:v>116.45088773093831</c:v>
                </c:pt>
                <c:pt idx="137">
                  <c:v>115.48001139492871</c:v>
                </c:pt>
                <c:pt idx="138">
                  <c:v>116.00105324784604</c:v>
                </c:pt>
                <c:pt idx="139">
                  <c:v>116.83828292532397</c:v>
                </c:pt>
                <c:pt idx="140">
                  <c:v>116.52121710840247</c:v>
                </c:pt>
                <c:pt idx="141">
                  <c:v>115.93392730823552</c:v>
                </c:pt>
                <c:pt idx="142">
                  <c:v>115.24188718204525</c:v>
                </c:pt>
                <c:pt idx="143">
                  <c:v>114.95715654660066</c:v>
                </c:pt>
                <c:pt idx="144">
                  <c:v>116.72689397059548</c:v>
                </c:pt>
                <c:pt idx="145">
                  <c:v>116.20447254116884</c:v>
                </c:pt>
                <c:pt idx="146">
                  <c:v>116.07159637002893</c:v>
                </c:pt>
                <c:pt idx="147">
                  <c:v>116.24546729058218</c:v>
                </c:pt>
                <c:pt idx="148">
                  <c:v>116.2158329590721</c:v>
                </c:pt>
                <c:pt idx="149">
                  <c:v>116.66013262095302</c:v>
                </c:pt>
                <c:pt idx="150">
                  <c:v>117.42248067346213</c:v>
                </c:pt>
                <c:pt idx="151">
                  <c:v>118.28086828738896</c:v>
                </c:pt>
                <c:pt idx="152">
                  <c:v>117.28277769466308</c:v>
                </c:pt>
                <c:pt idx="153">
                  <c:v>116.01395742033557</c:v>
                </c:pt>
                <c:pt idx="154">
                  <c:v>114.90050918334707</c:v>
                </c:pt>
                <c:pt idx="155">
                  <c:v>114.03510874780692</c:v>
                </c:pt>
                <c:pt idx="156">
                  <c:v>113.56594414860955</c:v>
                </c:pt>
                <c:pt idx="157">
                  <c:v>113.29619131215205</c:v>
                </c:pt>
                <c:pt idx="158">
                  <c:v>112.94137683887672</c:v>
                </c:pt>
                <c:pt idx="159">
                  <c:v>112.74051558334837</c:v>
                </c:pt>
                <c:pt idx="160">
                  <c:v>112.58134970435356</c:v>
                </c:pt>
                <c:pt idx="161">
                  <c:v>112.50634547403754</c:v>
                </c:pt>
                <c:pt idx="162">
                  <c:v>113.16585935661672</c:v>
                </c:pt>
                <c:pt idx="163">
                  <c:v>113.75733014679632</c:v>
                </c:pt>
                <c:pt idx="164">
                  <c:v>110.98980681087576</c:v>
                </c:pt>
                <c:pt idx="165">
                  <c:v>110.31009514855748</c:v>
                </c:pt>
                <c:pt idx="166">
                  <c:v>109.75269950978034</c:v>
                </c:pt>
                <c:pt idx="167">
                  <c:v>110.01559174775353</c:v>
                </c:pt>
                <c:pt idx="168">
                  <c:v>111.00294431367419</c:v>
                </c:pt>
                <c:pt idx="169">
                  <c:v>111.40658861298283</c:v>
                </c:pt>
                <c:pt idx="170">
                  <c:v>110.85625811666517</c:v>
                </c:pt>
                <c:pt idx="171">
                  <c:v>110.84732174750074</c:v>
                </c:pt>
                <c:pt idx="172">
                  <c:v>110.32182253109531</c:v>
                </c:pt>
                <c:pt idx="173">
                  <c:v>109.93747435413093</c:v>
                </c:pt>
                <c:pt idx="174">
                  <c:v>109.90701851038789</c:v>
                </c:pt>
                <c:pt idx="175">
                  <c:v>108.97380962219012</c:v>
                </c:pt>
                <c:pt idx="176">
                  <c:v>107.53857254229165</c:v>
                </c:pt>
                <c:pt idx="177">
                  <c:v>106.43887357251278</c:v>
                </c:pt>
                <c:pt idx="178">
                  <c:v>107.39271351547579</c:v>
                </c:pt>
                <c:pt idx="179">
                  <c:v>107.15578412570159</c:v>
                </c:pt>
                <c:pt idx="180">
                  <c:v>110.24102565772533</c:v>
                </c:pt>
                <c:pt idx="181">
                  <c:v>111.90381259312656</c:v>
                </c:pt>
                <c:pt idx="182">
                  <c:v>113.87979837212627</c:v>
                </c:pt>
                <c:pt idx="183">
                  <c:v>113.84353283225637</c:v>
                </c:pt>
                <c:pt idx="184">
                  <c:v>115.3793238442764</c:v>
                </c:pt>
                <c:pt idx="185">
                  <c:v>116.02293682377397</c:v>
                </c:pt>
                <c:pt idx="186">
                  <c:v>115.76156438236372</c:v>
                </c:pt>
                <c:pt idx="187">
                  <c:v>114.71109344031119</c:v>
                </c:pt>
                <c:pt idx="188">
                  <c:v>111.04597751618199</c:v>
                </c:pt>
                <c:pt idx="189">
                  <c:v>110.07450424807944</c:v>
                </c:pt>
                <c:pt idx="190">
                  <c:v>109.25705199029503</c:v>
                </c:pt>
                <c:pt idx="191">
                  <c:v>109.90758814960185</c:v>
                </c:pt>
                <c:pt idx="192">
                  <c:v>109.26868351877597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E82-4D21-9016-BF9B4C2624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7480912"/>
        <c:axId val="1"/>
      </c:lineChart>
      <c:catAx>
        <c:axId val="67748091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de-CH"/>
                  <a:t>Niveau de l'indice [déc. 2005 = 100]</a:t>
                </a:r>
              </a:p>
            </c:rich>
          </c:tx>
          <c:layout>
            <c:manualLayout>
              <c:xMode val="edge"/>
              <c:yMode val="edge"/>
              <c:x val="4.3935695538057741E-2"/>
              <c:y val="0.16945036286937348"/>
            </c:manualLayout>
          </c:layout>
          <c:overlay val="0"/>
        </c:title>
        <c:numFmt formatCode="0" sourceLinked="0"/>
        <c:majorTickMark val="none"/>
        <c:minorTickMark val="none"/>
        <c:tickLblPos val="high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6774809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526064085739282"/>
          <c:y val="8.9715121914507381E-2"/>
          <c:w val="0.33722812773403327"/>
          <c:h val="0.2540365984930032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de-CH"/>
              <a:t>Sviluppo degli indici parziali di indicizzazione del prezzo del cippato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2337632948630912E-2"/>
          <c:y val="8.2052188074828614E-2"/>
          <c:w val="0.92584233977775554"/>
          <c:h val="0.81395694951538877"/>
        </c:manualLayout>
      </c:layout>
      <c:lineChart>
        <c:grouping val="standard"/>
        <c:varyColors val="0"/>
        <c:ser>
          <c:idx val="0"/>
          <c:order val="0"/>
          <c:tx>
            <c:strRef>
              <c:f>'Entw. Teilindizes'!$C$8</c:f>
              <c:strCache>
                <c:ptCount val="1"/>
                <c:pt idx="0">
                  <c:v>Legno da energia per la produzione di cippato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Teilindizes'!$C$13:$C$205</c:f>
              <c:numCache>
                <c:formatCode>0.0</c:formatCode>
                <c:ptCount val="193"/>
                <c:pt idx="0">
                  <c:v>147.35883424408016</c:v>
                </c:pt>
                <c:pt idx="1">
                  <c:v>147.35883424408016</c:v>
                </c:pt>
                <c:pt idx="2">
                  <c:v>146.26593806921676</c:v>
                </c:pt>
                <c:pt idx="3">
                  <c:v>146.26593806921676</c:v>
                </c:pt>
                <c:pt idx="4">
                  <c:v>143.89799635701274</c:v>
                </c:pt>
                <c:pt idx="5">
                  <c:v>143.89799635701274</c:v>
                </c:pt>
                <c:pt idx="6">
                  <c:v>148.45173041894353</c:v>
                </c:pt>
                <c:pt idx="7">
                  <c:v>148.45173041894353</c:v>
                </c:pt>
                <c:pt idx="8">
                  <c:v>149.08925318761385</c:v>
                </c:pt>
                <c:pt idx="9">
                  <c:v>149.08925318761385</c:v>
                </c:pt>
                <c:pt idx="10">
                  <c:v>150.63752276867032</c:v>
                </c:pt>
                <c:pt idx="11">
                  <c:v>150.63752276867032</c:v>
                </c:pt>
                <c:pt idx="12">
                  <c:v>147.44990892531877</c:v>
                </c:pt>
                <c:pt idx="13">
                  <c:v>147.44990892531877</c:v>
                </c:pt>
                <c:pt idx="14">
                  <c:v>134.06193078324225</c:v>
                </c:pt>
                <c:pt idx="15">
                  <c:v>134.06193078324225</c:v>
                </c:pt>
                <c:pt idx="16">
                  <c:v>126.68488160291437</c:v>
                </c:pt>
                <c:pt idx="17">
                  <c:v>126.68488160291437</c:v>
                </c:pt>
                <c:pt idx="18">
                  <c:v>126.775956284153</c:v>
                </c:pt>
                <c:pt idx="19">
                  <c:v>126.775956284153</c:v>
                </c:pt>
                <c:pt idx="20">
                  <c:v>128.87067395264117</c:v>
                </c:pt>
                <c:pt idx="21">
                  <c:v>128.87067395264117</c:v>
                </c:pt>
                <c:pt idx="22">
                  <c:v>127.68670309653916</c:v>
                </c:pt>
                <c:pt idx="23">
                  <c:v>127.68670309653916</c:v>
                </c:pt>
                <c:pt idx="24">
                  <c:v>125.77413479052824</c:v>
                </c:pt>
                <c:pt idx="25">
                  <c:v>125.77413479052824</c:v>
                </c:pt>
                <c:pt idx="26">
                  <c:v>125.31876138433515</c:v>
                </c:pt>
                <c:pt idx="27">
                  <c:v>125.31876138433515</c:v>
                </c:pt>
                <c:pt idx="28">
                  <c:v>124.95446265938068</c:v>
                </c:pt>
                <c:pt idx="29">
                  <c:v>124.95446265938068</c:v>
                </c:pt>
                <c:pt idx="30">
                  <c:v>124.40801457194898</c:v>
                </c:pt>
                <c:pt idx="31">
                  <c:v>124.40801457194898</c:v>
                </c:pt>
                <c:pt idx="32">
                  <c:v>125.04553734061932</c:v>
                </c:pt>
                <c:pt idx="33">
                  <c:v>125.04553734061932</c:v>
                </c:pt>
                <c:pt idx="34">
                  <c:v>126.04735883424409</c:v>
                </c:pt>
                <c:pt idx="35">
                  <c:v>126.04735883424409</c:v>
                </c:pt>
                <c:pt idx="36">
                  <c:v>124.68123861566485</c:v>
                </c:pt>
                <c:pt idx="37">
                  <c:v>124.68123861566485</c:v>
                </c:pt>
                <c:pt idx="38">
                  <c:v>124.86338797814207</c:v>
                </c:pt>
                <c:pt idx="39">
                  <c:v>124.86338797814207</c:v>
                </c:pt>
                <c:pt idx="40">
                  <c:v>124.04371584699452</c:v>
                </c:pt>
                <c:pt idx="41">
                  <c:v>124.04371584699452</c:v>
                </c:pt>
                <c:pt idx="42">
                  <c:v>127.50455373406193</c:v>
                </c:pt>
                <c:pt idx="43">
                  <c:v>127.50455373406193</c:v>
                </c:pt>
                <c:pt idx="44">
                  <c:v>128.32422586520948</c:v>
                </c:pt>
                <c:pt idx="45">
                  <c:v>128.32422586520948</c:v>
                </c:pt>
                <c:pt idx="46">
                  <c:v>126.1384335154827</c:v>
                </c:pt>
                <c:pt idx="47">
                  <c:v>126.1384335154827</c:v>
                </c:pt>
                <c:pt idx="48">
                  <c:v>122.89089253187615</c:v>
                </c:pt>
                <c:pt idx="49">
                  <c:v>122.89089253187615</c:v>
                </c:pt>
                <c:pt idx="50">
                  <c:v>123.31511839708563</c:v>
                </c:pt>
                <c:pt idx="51">
                  <c:v>123.31511839708563</c:v>
                </c:pt>
                <c:pt idx="52">
                  <c:v>126.07386156648452</c:v>
                </c:pt>
                <c:pt idx="53">
                  <c:v>126.07386156648452</c:v>
                </c:pt>
                <c:pt idx="54">
                  <c:v>125.84562841530055</c:v>
                </c:pt>
                <c:pt idx="55">
                  <c:v>125.84562841530055</c:v>
                </c:pt>
                <c:pt idx="56">
                  <c:v>122.13114754098359</c:v>
                </c:pt>
                <c:pt idx="57">
                  <c:v>122.13114754098359</c:v>
                </c:pt>
                <c:pt idx="58">
                  <c:v>125.68306010928963</c:v>
                </c:pt>
                <c:pt idx="59">
                  <c:v>125.68306010928963</c:v>
                </c:pt>
                <c:pt idx="60">
                  <c:v>125.77413479052824</c:v>
                </c:pt>
                <c:pt idx="61">
                  <c:v>125.77413479052824</c:v>
                </c:pt>
                <c:pt idx="62">
                  <c:v>124.04371584699452</c:v>
                </c:pt>
                <c:pt idx="63">
                  <c:v>124.04371584699452</c:v>
                </c:pt>
                <c:pt idx="64">
                  <c:v>125.04553734061932</c:v>
                </c:pt>
                <c:pt idx="65">
                  <c:v>125.04553734061932</c:v>
                </c:pt>
                <c:pt idx="66">
                  <c:v>125.77413479052824</c:v>
                </c:pt>
                <c:pt idx="67">
                  <c:v>125.77413479052824</c:v>
                </c:pt>
                <c:pt idx="68">
                  <c:v>124.77231329690346</c:v>
                </c:pt>
                <c:pt idx="69">
                  <c:v>124.77231329690346</c:v>
                </c:pt>
                <c:pt idx="70">
                  <c:v>123.58834244080145</c:v>
                </c:pt>
                <c:pt idx="71">
                  <c:v>123.58834244080145</c:v>
                </c:pt>
                <c:pt idx="72">
                  <c:v>122.04007285974498</c:v>
                </c:pt>
                <c:pt idx="73">
                  <c:v>122.04007285974498</c:v>
                </c:pt>
                <c:pt idx="74">
                  <c:v>121.12932604735884</c:v>
                </c:pt>
                <c:pt idx="75">
                  <c:v>121.12932604735884</c:v>
                </c:pt>
                <c:pt idx="76">
                  <c:v>122.31329690346084</c:v>
                </c:pt>
                <c:pt idx="77">
                  <c:v>122.31329690346084</c:v>
                </c:pt>
                <c:pt idx="78">
                  <c:v>121.12932604735884</c:v>
                </c:pt>
                <c:pt idx="79">
                  <c:v>121.12932604735884</c:v>
                </c:pt>
                <c:pt idx="80">
                  <c:v>119.67213114754098</c:v>
                </c:pt>
                <c:pt idx="81">
                  <c:v>119.67213114754098</c:v>
                </c:pt>
                <c:pt idx="82">
                  <c:v>118.76138433515484</c:v>
                </c:pt>
                <c:pt idx="83">
                  <c:v>118.76138433515484</c:v>
                </c:pt>
                <c:pt idx="84">
                  <c:v>111.47540983606558</c:v>
                </c:pt>
                <c:pt idx="85">
                  <c:v>111.47540983606558</c:v>
                </c:pt>
                <c:pt idx="86">
                  <c:v>114.38979963570128</c:v>
                </c:pt>
                <c:pt idx="87">
                  <c:v>114.38979963570128</c:v>
                </c:pt>
                <c:pt idx="88">
                  <c:v>117.03096539162112</c:v>
                </c:pt>
                <c:pt idx="89">
                  <c:v>117.03096539162112</c:v>
                </c:pt>
                <c:pt idx="90">
                  <c:v>115.6648451730419</c:v>
                </c:pt>
                <c:pt idx="91">
                  <c:v>115.6648451730419</c:v>
                </c:pt>
                <c:pt idx="92">
                  <c:v>116.57559198542806</c:v>
                </c:pt>
                <c:pt idx="93">
                  <c:v>116.57559198542806</c:v>
                </c:pt>
                <c:pt idx="94">
                  <c:v>116.66666666666667</c:v>
                </c:pt>
                <c:pt idx="95">
                  <c:v>116.66666666666667</c:v>
                </c:pt>
                <c:pt idx="96">
                  <c:v>114.38979963570128</c:v>
                </c:pt>
                <c:pt idx="97">
                  <c:v>114.38979963570128</c:v>
                </c:pt>
                <c:pt idx="98">
                  <c:v>113.8433515482696</c:v>
                </c:pt>
                <c:pt idx="99">
                  <c:v>113.8433515482696</c:v>
                </c:pt>
                <c:pt idx="100">
                  <c:v>115.1183970856102</c:v>
                </c:pt>
                <c:pt idx="101">
                  <c:v>115.1183970856102</c:v>
                </c:pt>
                <c:pt idx="102">
                  <c:v>115.02732240437159</c:v>
                </c:pt>
                <c:pt idx="103">
                  <c:v>115.02732240437159</c:v>
                </c:pt>
                <c:pt idx="104">
                  <c:v>115.93806921675774</c:v>
                </c:pt>
                <c:pt idx="105">
                  <c:v>115.93806921675774</c:v>
                </c:pt>
                <c:pt idx="106">
                  <c:v>120.49180327868854</c:v>
                </c:pt>
                <c:pt idx="107">
                  <c:v>120.49180327868854</c:v>
                </c:pt>
                <c:pt idx="108">
                  <c:v>121.4025500910747</c:v>
                </c:pt>
                <c:pt idx="109">
                  <c:v>121.4025500910747</c:v>
                </c:pt>
                <c:pt idx="110">
                  <c:v>121.4025500910747</c:v>
                </c:pt>
                <c:pt idx="111">
                  <c:v>121.4025500910747</c:v>
                </c:pt>
                <c:pt idx="112">
                  <c:v>120.4007285974499</c:v>
                </c:pt>
                <c:pt idx="113">
                  <c:v>120.4007285974499</c:v>
                </c:pt>
                <c:pt idx="114">
                  <c:v>120.4007285974499</c:v>
                </c:pt>
                <c:pt idx="115">
                  <c:v>120.4007285974499</c:v>
                </c:pt>
                <c:pt idx="116">
                  <c:v>119.94535519125682</c:v>
                </c:pt>
                <c:pt idx="117">
                  <c:v>119.94535519125682</c:v>
                </c:pt>
                <c:pt idx="118">
                  <c:v>119.94535519125682</c:v>
                </c:pt>
                <c:pt idx="119">
                  <c:v>119.94535519125682</c:v>
                </c:pt>
                <c:pt idx="120">
                  <c:v>118.12386156648451</c:v>
                </c:pt>
                <c:pt idx="121">
                  <c:v>118.12386156648451</c:v>
                </c:pt>
                <c:pt idx="122">
                  <c:v>118.12386156648451</c:v>
                </c:pt>
                <c:pt idx="123">
                  <c:v>118.12386156648451</c:v>
                </c:pt>
                <c:pt idx="124">
                  <c:v>116.84881602914392</c:v>
                </c:pt>
                <c:pt idx="125">
                  <c:v>116.84881602914392</c:v>
                </c:pt>
                <c:pt idx="126">
                  <c:v>116.84881602914392</c:v>
                </c:pt>
                <c:pt idx="127">
                  <c:v>116.84881602914392</c:v>
                </c:pt>
                <c:pt idx="128">
                  <c:v>116.93989071038253</c:v>
                </c:pt>
                <c:pt idx="129">
                  <c:v>116.93989071038253</c:v>
                </c:pt>
                <c:pt idx="130">
                  <c:v>116.93989071038253</c:v>
                </c:pt>
                <c:pt idx="131">
                  <c:v>116.93989071038253</c:v>
                </c:pt>
                <c:pt idx="132">
                  <c:v>114.57194899817851</c:v>
                </c:pt>
                <c:pt idx="133">
                  <c:v>114.57194899817851</c:v>
                </c:pt>
                <c:pt idx="134">
                  <c:v>114.57194899817851</c:v>
                </c:pt>
                <c:pt idx="135">
                  <c:v>114.57194899817851</c:v>
                </c:pt>
                <c:pt idx="136">
                  <c:v>116.93989071038253</c:v>
                </c:pt>
                <c:pt idx="137">
                  <c:v>116.93989071038253</c:v>
                </c:pt>
                <c:pt idx="138">
                  <c:v>116.93989071038253</c:v>
                </c:pt>
                <c:pt idx="139">
                  <c:v>116.93989071038253</c:v>
                </c:pt>
                <c:pt idx="140">
                  <c:v>115.57377049180329</c:v>
                </c:pt>
                <c:pt idx="141">
                  <c:v>115.57377049180329</c:v>
                </c:pt>
                <c:pt idx="142">
                  <c:v>115.57377049180329</c:v>
                </c:pt>
                <c:pt idx="143">
                  <c:v>115.57377049180329</c:v>
                </c:pt>
                <c:pt idx="144">
                  <c:v>118.5792349726776</c:v>
                </c:pt>
                <c:pt idx="145">
                  <c:v>118.5792349726776</c:v>
                </c:pt>
                <c:pt idx="146">
                  <c:v>118.5792349726776</c:v>
                </c:pt>
                <c:pt idx="147">
                  <c:v>118.5792349726776</c:v>
                </c:pt>
                <c:pt idx="148">
                  <c:v>119.76320582877959</c:v>
                </c:pt>
                <c:pt idx="149">
                  <c:v>119.76320582877959</c:v>
                </c:pt>
                <c:pt idx="150">
                  <c:v>119.76320582877959</c:v>
                </c:pt>
                <c:pt idx="151">
                  <c:v>119.76320582877959</c:v>
                </c:pt>
                <c:pt idx="152">
                  <c:v>117.4863387978142</c:v>
                </c:pt>
                <c:pt idx="153">
                  <c:v>117.4863387978142</c:v>
                </c:pt>
                <c:pt idx="154">
                  <c:v>117.4863387978142</c:v>
                </c:pt>
                <c:pt idx="155">
                  <c:v>117.4863387978142</c:v>
                </c:pt>
                <c:pt idx="156">
                  <c:v>116.2112932604736</c:v>
                </c:pt>
                <c:pt idx="157">
                  <c:v>116.2112932604736</c:v>
                </c:pt>
                <c:pt idx="158">
                  <c:v>116.2112932604736</c:v>
                </c:pt>
                <c:pt idx="159">
                  <c:v>116.2112932604736</c:v>
                </c:pt>
                <c:pt idx="160">
                  <c:v>115.02732240437159</c:v>
                </c:pt>
                <c:pt idx="161">
                  <c:v>115.02732240437159</c:v>
                </c:pt>
                <c:pt idx="162">
                  <c:v>115.02732240437159</c:v>
                </c:pt>
                <c:pt idx="163">
                  <c:v>115.02732240437159</c:v>
                </c:pt>
                <c:pt idx="164">
                  <c:v>110.56466302367942</c:v>
                </c:pt>
                <c:pt idx="165">
                  <c:v>110.56466302367942</c:v>
                </c:pt>
                <c:pt idx="166">
                  <c:v>110.56466302367942</c:v>
                </c:pt>
                <c:pt idx="167">
                  <c:v>110.56466302367942</c:v>
                </c:pt>
                <c:pt idx="168">
                  <c:v>113.9344262295082</c:v>
                </c:pt>
                <c:pt idx="169">
                  <c:v>113.9344262295082</c:v>
                </c:pt>
                <c:pt idx="170">
                  <c:v>113.9344262295082</c:v>
                </c:pt>
                <c:pt idx="171">
                  <c:v>113.9344262295082</c:v>
                </c:pt>
                <c:pt idx="172">
                  <c:v>112.56830601092895</c:v>
                </c:pt>
                <c:pt idx="173">
                  <c:v>112.56830601092895</c:v>
                </c:pt>
                <c:pt idx="174">
                  <c:v>112.56830601092895</c:v>
                </c:pt>
                <c:pt idx="175">
                  <c:v>112.56830601092895</c:v>
                </c:pt>
                <c:pt idx="176">
                  <c:v>109.83606557377048</c:v>
                </c:pt>
                <c:pt idx="177">
                  <c:v>109.83606557377048</c:v>
                </c:pt>
                <c:pt idx="178">
                  <c:v>109.83606557377048</c:v>
                </c:pt>
                <c:pt idx="179">
                  <c:v>109.83606557377048</c:v>
                </c:pt>
                <c:pt idx="180">
                  <c:v>113.20582877959929</c:v>
                </c:pt>
                <c:pt idx="181">
                  <c:v>113.20582877959929</c:v>
                </c:pt>
                <c:pt idx="182">
                  <c:v>113.20582877959929</c:v>
                </c:pt>
                <c:pt idx="183">
                  <c:v>113.20582877959929</c:v>
                </c:pt>
                <c:pt idx="184">
                  <c:v>115.57377049180329</c:v>
                </c:pt>
                <c:pt idx="185">
                  <c:v>115.57377049180329</c:v>
                </c:pt>
                <c:pt idx="186">
                  <c:v>115.57377049180329</c:v>
                </c:pt>
                <c:pt idx="187">
                  <c:v>115.57377049180329</c:v>
                </c:pt>
                <c:pt idx="188">
                  <c:v>110.83788706739529</c:v>
                </c:pt>
                <c:pt idx="189">
                  <c:v>110.83788706739529</c:v>
                </c:pt>
                <c:pt idx="190">
                  <c:v>110.83788706739529</c:v>
                </c:pt>
                <c:pt idx="191">
                  <c:v>110.83788706739529</c:v>
                </c:pt>
                <c:pt idx="192">
                  <c:v>110.10928961748634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BE-4607-A20B-40B486719AAA}"/>
            </c:ext>
          </c:extLst>
        </c:ser>
        <c:ser>
          <c:idx val="1"/>
          <c:order val="1"/>
          <c:tx>
            <c:strRef>
              <c:f>'Entw. Teilindizes'!$D$8</c:f>
              <c:strCache>
                <c:ptCount val="1"/>
                <c:pt idx="0">
                  <c:v>Prodotti petroliferi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Teilindizes'!$D$13:$D$205</c:f>
              <c:numCache>
                <c:formatCode>0.0</c:formatCode>
                <c:ptCount val="193"/>
                <c:pt idx="0">
                  <c:v>115.14762516046213</c:v>
                </c:pt>
                <c:pt idx="1">
                  <c:v>128.2413350449294</c:v>
                </c:pt>
                <c:pt idx="2">
                  <c:v>133.88960205391527</c:v>
                </c:pt>
                <c:pt idx="3">
                  <c:v>127.7920410783055</c:v>
                </c:pt>
                <c:pt idx="4">
                  <c:v>124.26187419768932</c:v>
                </c:pt>
                <c:pt idx="5">
                  <c:v>109.17843388960205</c:v>
                </c:pt>
                <c:pt idx="6">
                  <c:v>104.94223363286264</c:v>
                </c:pt>
                <c:pt idx="7">
                  <c:v>105.45571245186136</c:v>
                </c:pt>
                <c:pt idx="8">
                  <c:v>119.51219512195119</c:v>
                </c:pt>
                <c:pt idx="9">
                  <c:v>127.47111681643131</c:v>
                </c:pt>
                <c:pt idx="10">
                  <c:v>129.91014120667521</c:v>
                </c:pt>
                <c:pt idx="11">
                  <c:v>136.26444159178433</c:v>
                </c:pt>
                <c:pt idx="12">
                  <c:v>141.20667522464697</c:v>
                </c:pt>
                <c:pt idx="13">
                  <c:v>161.61745827984595</c:v>
                </c:pt>
                <c:pt idx="14">
                  <c:v>155.19897304236201</c:v>
                </c:pt>
                <c:pt idx="15">
                  <c:v>167.84338896020537</c:v>
                </c:pt>
                <c:pt idx="16">
                  <c:v>171.11681643132221</c:v>
                </c:pt>
                <c:pt idx="17">
                  <c:v>184.59563543003853</c:v>
                </c:pt>
                <c:pt idx="18">
                  <c:v>184.98074454428752</c:v>
                </c:pt>
                <c:pt idx="19">
                  <c:v>172.33632862644416</c:v>
                </c:pt>
                <c:pt idx="20">
                  <c:v>158.40821566110398</c:v>
                </c:pt>
                <c:pt idx="21">
                  <c:v>137.22721437740694</c:v>
                </c:pt>
                <c:pt idx="22">
                  <c:v>114.76251604621311</c:v>
                </c:pt>
                <c:pt idx="23">
                  <c:v>100.12836970474967</c:v>
                </c:pt>
                <c:pt idx="24">
                  <c:v>100.12836970474967</c:v>
                </c:pt>
                <c:pt idx="25">
                  <c:v>109.30680359435175</c:v>
                </c:pt>
                <c:pt idx="26">
                  <c:v>99.358151476251606</c:v>
                </c:pt>
                <c:pt idx="27">
                  <c:v>89.858793324775348</c:v>
                </c:pt>
                <c:pt idx="28">
                  <c:v>89.666238767650825</c:v>
                </c:pt>
                <c:pt idx="29">
                  <c:v>90.500641848523742</c:v>
                </c:pt>
                <c:pt idx="30">
                  <c:v>84.146341463414615</c:v>
                </c:pt>
                <c:pt idx="31">
                  <c:v>82.477535301668809</c:v>
                </c:pt>
                <c:pt idx="32">
                  <c:v>79.525032092426187</c:v>
                </c:pt>
                <c:pt idx="33">
                  <c:v>78.2413350449294</c:v>
                </c:pt>
                <c:pt idx="34">
                  <c:v>67.008985879332471</c:v>
                </c:pt>
                <c:pt idx="35">
                  <c:v>62.644415917843375</c:v>
                </c:pt>
                <c:pt idx="36">
                  <c:v>59.050064184852367</c:v>
                </c:pt>
                <c:pt idx="37">
                  <c:v>49.550706033376123</c:v>
                </c:pt>
                <c:pt idx="38">
                  <c:v>53.979460847240048</c:v>
                </c:pt>
                <c:pt idx="39">
                  <c:v>56.931964056482663</c:v>
                </c:pt>
                <c:pt idx="40">
                  <c:v>56.931964056482663</c:v>
                </c:pt>
                <c:pt idx="41">
                  <c:v>58.15147625160462</c:v>
                </c:pt>
                <c:pt idx="42">
                  <c:v>52.695763799743254</c:v>
                </c:pt>
                <c:pt idx="43">
                  <c:v>42.618741976893453</c:v>
                </c:pt>
                <c:pt idx="44">
                  <c:v>46.277278562259298</c:v>
                </c:pt>
                <c:pt idx="45">
                  <c:v>71.822849807445436</c:v>
                </c:pt>
                <c:pt idx="46">
                  <c:v>79.460847240051336</c:v>
                </c:pt>
                <c:pt idx="47">
                  <c:v>94.287548138639281</c:v>
                </c:pt>
                <c:pt idx="48">
                  <c:v>90.693196405648266</c:v>
                </c:pt>
                <c:pt idx="49">
                  <c:v>91.02183381771502</c:v>
                </c:pt>
                <c:pt idx="50">
                  <c:v>94.231937100898577</c:v>
                </c:pt>
                <c:pt idx="51">
                  <c:v>90.179717586649545</c:v>
                </c:pt>
                <c:pt idx="52">
                  <c:v>94.608472400513477</c:v>
                </c:pt>
                <c:pt idx="53">
                  <c:v>95.250320924261871</c:v>
                </c:pt>
                <c:pt idx="54">
                  <c:v>93.645699614890887</c:v>
                </c:pt>
                <c:pt idx="55">
                  <c:v>104.04364569961488</c:v>
                </c:pt>
                <c:pt idx="56">
                  <c:v>96.469833119383836</c:v>
                </c:pt>
                <c:pt idx="57">
                  <c:v>96.790757381258018</c:v>
                </c:pt>
                <c:pt idx="58">
                  <c:v>89.152759948652118</c:v>
                </c:pt>
                <c:pt idx="59">
                  <c:v>82.670089858793332</c:v>
                </c:pt>
                <c:pt idx="60">
                  <c:v>101.54043645699613</c:v>
                </c:pt>
                <c:pt idx="61">
                  <c:v>119.19127086007701</c:v>
                </c:pt>
                <c:pt idx="62">
                  <c:v>115.78947368421053</c:v>
                </c:pt>
                <c:pt idx="63">
                  <c:v>107.06033376123234</c:v>
                </c:pt>
                <c:pt idx="64">
                  <c:v>103.59435173299102</c:v>
                </c:pt>
                <c:pt idx="65">
                  <c:v>102.88831835686779</c:v>
                </c:pt>
                <c:pt idx="66">
                  <c:v>102.69576379974326</c:v>
                </c:pt>
                <c:pt idx="67">
                  <c:v>98.395378690629016</c:v>
                </c:pt>
                <c:pt idx="68">
                  <c:v>91.270860077021808</c:v>
                </c:pt>
                <c:pt idx="69">
                  <c:v>84.017971758664956</c:v>
                </c:pt>
                <c:pt idx="70">
                  <c:v>88.896020539152758</c:v>
                </c:pt>
                <c:pt idx="71">
                  <c:v>89.281129653401791</c:v>
                </c:pt>
                <c:pt idx="72">
                  <c:v>86.07188703465981</c:v>
                </c:pt>
                <c:pt idx="73">
                  <c:v>86.200256739409497</c:v>
                </c:pt>
                <c:pt idx="74">
                  <c:v>80.166880616174581</c:v>
                </c:pt>
                <c:pt idx="75">
                  <c:v>80.038510911424893</c:v>
                </c:pt>
                <c:pt idx="76">
                  <c:v>75.353016688061615</c:v>
                </c:pt>
                <c:pt idx="77">
                  <c:v>70.346598202824126</c:v>
                </c:pt>
                <c:pt idx="78">
                  <c:v>72.272143774069306</c:v>
                </c:pt>
                <c:pt idx="79">
                  <c:v>72.785622593068027</c:v>
                </c:pt>
                <c:pt idx="80">
                  <c:v>76.123234916559682</c:v>
                </c:pt>
                <c:pt idx="81">
                  <c:v>79.460847240051336</c:v>
                </c:pt>
                <c:pt idx="82">
                  <c:v>80.937098844672647</c:v>
                </c:pt>
                <c:pt idx="83">
                  <c:v>84.274711168164316</c:v>
                </c:pt>
                <c:pt idx="84">
                  <c:v>75.160462130937091</c:v>
                </c:pt>
                <c:pt idx="85">
                  <c:v>74.005134788189977</c:v>
                </c:pt>
                <c:pt idx="86">
                  <c:v>71.05263157894737</c:v>
                </c:pt>
                <c:pt idx="87">
                  <c:v>66.367137355584077</c:v>
                </c:pt>
                <c:pt idx="88">
                  <c:v>59.499358151476244</c:v>
                </c:pt>
                <c:pt idx="89">
                  <c:v>69.127086007702175</c:v>
                </c:pt>
                <c:pt idx="90">
                  <c:v>71.373555840821567</c:v>
                </c:pt>
                <c:pt idx="91">
                  <c:v>64.56996148908857</c:v>
                </c:pt>
                <c:pt idx="92">
                  <c:v>58.536585365853654</c:v>
                </c:pt>
                <c:pt idx="93">
                  <c:v>53.915275994865212</c:v>
                </c:pt>
                <c:pt idx="94">
                  <c:v>53.658536585365844</c:v>
                </c:pt>
                <c:pt idx="95">
                  <c:v>60.012836970474957</c:v>
                </c:pt>
                <c:pt idx="96">
                  <c:v>70.282413350449289</c:v>
                </c:pt>
                <c:pt idx="97">
                  <c:v>83.953786906290119</c:v>
                </c:pt>
                <c:pt idx="98">
                  <c:v>76.636713735558402</c:v>
                </c:pt>
                <c:pt idx="99">
                  <c:v>78.562259306803597</c:v>
                </c:pt>
                <c:pt idx="100">
                  <c:v>81.06546854942232</c:v>
                </c:pt>
                <c:pt idx="101">
                  <c:v>86.32862644415917</c:v>
                </c:pt>
                <c:pt idx="102">
                  <c:v>89.345314505776614</c:v>
                </c:pt>
                <c:pt idx="103">
                  <c:v>89.473684210526315</c:v>
                </c:pt>
                <c:pt idx="104">
                  <c:v>81.322207958921695</c:v>
                </c:pt>
                <c:pt idx="105">
                  <c:v>85.815147625160449</c:v>
                </c:pt>
                <c:pt idx="106">
                  <c:v>73.299101412066747</c:v>
                </c:pt>
                <c:pt idx="107">
                  <c:v>80.038510911424893</c:v>
                </c:pt>
                <c:pt idx="108">
                  <c:v>95.635430038510904</c:v>
                </c:pt>
                <c:pt idx="109">
                  <c:v>108.66495507060334</c:v>
                </c:pt>
                <c:pt idx="110">
                  <c:v>117.26572528883182</c:v>
                </c:pt>
                <c:pt idx="111">
                  <c:v>120.08985879332477</c:v>
                </c:pt>
                <c:pt idx="112">
                  <c:v>120.4749679075738</c:v>
                </c:pt>
                <c:pt idx="113">
                  <c:v>124.58279845956352</c:v>
                </c:pt>
                <c:pt idx="114">
                  <c:v>121.56611039794608</c:v>
                </c:pt>
                <c:pt idx="115">
                  <c:v>121.05263157894734</c:v>
                </c:pt>
                <c:pt idx="116">
                  <c:v>120.86007702182285</c:v>
                </c:pt>
                <c:pt idx="117">
                  <c:v>122.65725288831834</c:v>
                </c:pt>
                <c:pt idx="118">
                  <c:v>121.11681643132219</c:v>
                </c:pt>
                <c:pt idx="119">
                  <c:v>124.71116816431322</c:v>
                </c:pt>
                <c:pt idx="120">
                  <c:v>125.22464698331193</c:v>
                </c:pt>
                <c:pt idx="121">
                  <c:v>123.94094993581513</c:v>
                </c:pt>
                <c:pt idx="122">
                  <c:v>124.13350449293965</c:v>
                </c:pt>
                <c:pt idx="123">
                  <c:v>132.41335044929397</c:v>
                </c:pt>
                <c:pt idx="124">
                  <c:v>128.94736842105263</c:v>
                </c:pt>
                <c:pt idx="125">
                  <c:v>123.17073170731707</c:v>
                </c:pt>
                <c:pt idx="126">
                  <c:v>122.40051347881898</c:v>
                </c:pt>
                <c:pt idx="127">
                  <c:v>121.82284980744544</c:v>
                </c:pt>
                <c:pt idx="128">
                  <c:v>131.00128369704748</c:v>
                </c:pt>
                <c:pt idx="129">
                  <c:v>130.87291399229781</c:v>
                </c:pt>
                <c:pt idx="130">
                  <c:v>133.1193838254172</c:v>
                </c:pt>
                <c:pt idx="131">
                  <c:v>127.9204107830552</c:v>
                </c:pt>
                <c:pt idx="132">
                  <c:v>129.39666238767649</c:v>
                </c:pt>
                <c:pt idx="133">
                  <c:v>130.03851091142488</c:v>
                </c:pt>
                <c:pt idx="134">
                  <c:v>138.76765083440304</c:v>
                </c:pt>
                <c:pt idx="135">
                  <c:v>141.39922978177151</c:v>
                </c:pt>
                <c:pt idx="136">
                  <c:v>133.24775353016688</c:v>
                </c:pt>
                <c:pt idx="137">
                  <c:v>122.9139922978177</c:v>
                </c:pt>
                <c:pt idx="138">
                  <c:v>127.40693196405648</c:v>
                </c:pt>
                <c:pt idx="139">
                  <c:v>136.39281129653401</c:v>
                </c:pt>
                <c:pt idx="140">
                  <c:v>140.88575096277279</c:v>
                </c:pt>
                <c:pt idx="141">
                  <c:v>137.54813863928112</c:v>
                </c:pt>
                <c:pt idx="142">
                  <c:v>131.19383825417202</c:v>
                </c:pt>
                <c:pt idx="143">
                  <c:v>128.75481386392812</c:v>
                </c:pt>
                <c:pt idx="144">
                  <c:v>131.00128369704748</c:v>
                </c:pt>
                <c:pt idx="145">
                  <c:v>124.90372272143773</c:v>
                </c:pt>
                <c:pt idx="146">
                  <c:v>122.40051347881898</c:v>
                </c:pt>
                <c:pt idx="147">
                  <c:v>120.66752246469832</c:v>
                </c:pt>
                <c:pt idx="148">
                  <c:v>115.34017971758664</c:v>
                </c:pt>
                <c:pt idx="149">
                  <c:v>119.19127086007701</c:v>
                </c:pt>
                <c:pt idx="150">
                  <c:v>125.41720154043645</c:v>
                </c:pt>
                <c:pt idx="151">
                  <c:v>134.40308087291399</c:v>
                </c:pt>
                <c:pt idx="152">
                  <c:v>136.00770218228496</c:v>
                </c:pt>
                <c:pt idx="153">
                  <c:v>127.47111681643131</c:v>
                </c:pt>
                <c:pt idx="154">
                  <c:v>117.65083440308086</c:v>
                </c:pt>
                <c:pt idx="155">
                  <c:v>110.14120667522465</c:v>
                </c:pt>
                <c:pt idx="156">
                  <c:v>110.397946084724</c:v>
                </c:pt>
                <c:pt idx="157">
                  <c:v>107.83055198973042</c:v>
                </c:pt>
                <c:pt idx="158">
                  <c:v>105.13478818998716</c:v>
                </c:pt>
                <c:pt idx="159">
                  <c:v>102.63157894736841</c:v>
                </c:pt>
                <c:pt idx="160">
                  <c:v>106.61103979460846</c:v>
                </c:pt>
                <c:pt idx="161">
                  <c:v>105.90500641848524</c:v>
                </c:pt>
                <c:pt idx="162">
                  <c:v>110.65468549422334</c:v>
                </c:pt>
                <c:pt idx="163">
                  <c:v>115.78947368421053</c:v>
                </c:pt>
                <c:pt idx="164">
                  <c:v>110.33376123234918</c:v>
                </c:pt>
                <c:pt idx="165">
                  <c:v>106.09756097560977</c:v>
                </c:pt>
                <c:pt idx="166">
                  <c:v>101.1553273427471</c:v>
                </c:pt>
                <c:pt idx="167">
                  <c:v>104.04364569961488</c:v>
                </c:pt>
                <c:pt idx="168">
                  <c:v>98.074454428754805</c:v>
                </c:pt>
                <c:pt idx="169">
                  <c:v>101.1553273427471</c:v>
                </c:pt>
                <c:pt idx="170">
                  <c:v>96.726572528883167</c:v>
                </c:pt>
                <c:pt idx="171">
                  <c:v>97.111681643132215</c:v>
                </c:pt>
                <c:pt idx="172">
                  <c:v>98.395378690629016</c:v>
                </c:pt>
                <c:pt idx="173">
                  <c:v>95.250320924261871</c:v>
                </c:pt>
                <c:pt idx="174">
                  <c:v>93.902439024390247</c:v>
                </c:pt>
                <c:pt idx="175">
                  <c:v>86.649550706033381</c:v>
                </c:pt>
                <c:pt idx="176">
                  <c:v>86.200256739409497</c:v>
                </c:pt>
                <c:pt idx="177">
                  <c:v>82.284980744544285</c:v>
                </c:pt>
                <c:pt idx="178">
                  <c:v>89.730423620025675</c:v>
                </c:pt>
                <c:pt idx="179">
                  <c:v>88.125802310654691</c:v>
                </c:pt>
                <c:pt idx="180">
                  <c:v>99.422336328626443</c:v>
                </c:pt>
                <c:pt idx="181">
                  <c:v>115.46854942233634</c:v>
                </c:pt>
                <c:pt idx="182">
                  <c:v>137.48395378690628</c:v>
                </c:pt>
                <c:pt idx="183">
                  <c:v>144.80102695763799</c:v>
                </c:pt>
                <c:pt idx="184">
                  <c:v>149.67907573812579</c:v>
                </c:pt>
                <c:pt idx="185">
                  <c:v>157.50962772785621</c:v>
                </c:pt>
                <c:pt idx="186">
                  <c:v>152.88831835686776</c:v>
                </c:pt>
                <c:pt idx="187">
                  <c:v>140.3080872913992</c:v>
                </c:pt>
                <c:pt idx="188">
                  <c:v>127.21437740693196</c:v>
                </c:pt>
                <c:pt idx="189">
                  <c:v>127.34274711168163</c:v>
                </c:pt>
                <c:pt idx="190">
                  <c:v>119.12708600770216</c:v>
                </c:pt>
                <c:pt idx="191">
                  <c:v>127.15019255455711</c:v>
                </c:pt>
                <c:pt idx="192">
                  <c:v>123.29910141206675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BE-4607-A20B-40B486719AAA}"/>
            </c:ext>
          </c:extLst>
        </c:ser>
        <c:ser>
          <c:idx val="2"/>
          <c:order val="2"/>
          <c:tx>
            <c:strRef>
              <c:f>'Entw. Teilindizes'!$E$8</c:f>
              <c:strCache>
                <c:ptCount val="1"/>
                <c:pt idx="0">
                  <c:v>Macchine agricole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Teilindizes'!$E$13:$E$205</c:f>
              <c:numCache>
                <c:formatCode>0.0</c:formatCode>
                <c:ptCount val="193"/>
                <c:pt idx="0">
                  <c:v>132.23992502343015</c:v>
                </c:pt>
                <c:pt idx="1">
                  <c:v>132.23992502343015</c:v>
                </c:pt>
                <c:pt idx="2">
                  <c:v>132.23992502343015</c:v>
                </c:pt>
                <c:pt idx="3">
                  <c:v>132.98969072164948</c:v>
                </c:pt>
                <c:pt idx="4">
                  <c:v>132.98969072164948</c:v>
                </c:pt>
                <c:pt idx="5">
                  <c:v>132.98969072164948</c:v>
                </c:pt>
                <c:pt idx="6">
                  <c:v>132.98969072164948</c:v>
                </c:pt>
                <c:pt idx="7">
                  <c:v>132.98969072164948</c:v>
                </c:pt>
                <c:pt idx="8">
                  <c:v>132.98969072164948</c:v>
                </c:pt>
                <c:pt idx="9">
                  <c:v>131.95876288659792</c:v>
                </c:pt>
                <c:pt idx="10">
                  <c:v>131.95876288659792</c:v>
                </c:pt>
                <c:pt idx="11">
                  <c:v>131.95876288659792</c:v>
                </c:pt>
                <c:pt idx="12">
                  <c:v>131.95876288659792</c:v>
                </c:pt>
                <c:pt idx="13">
                  <c:v>131.95876288659792</c:v>
                </c:pt>
                <c:pt idx="14">
                  <c:v>131.95876288659792</c:v>
                </c:pt>
                <c:pt idx="15">
                  <c:v>129.24086223055295</c:v>
                </c:pt>
                <c:pt idx="16">
                  <c:v>129.24086223055295</c:v>
                </c:pt>
                <c:pt idx="17">
                  <c:v>129.24086223055295</c:v>
                </c:pt>
                <c:pt idx="18">
                  <c:v>129.24086223055295</c:v>
                </c:pt>
                <c:pt idx="19">
                  <c:v>129.24086223055295</c:v>
                </c:pt>
                <c:pt idx="20">
                  <c:v>129.24086223055295</c:v>
                </c:pt>
                <c:pt idx="21">
                  <c:v>125.30459231490158</c:v>
                </c:pt>
                <c:pt idx="22">
                  <c:v>125.30459231490158</c:v>
                </c:pt>
                <c:pt idx="23">
                  <c:v>125.30459231490158</c:v>
                </c:pt>
                <c:pt idx="24">
                  <c:v>125.30459231490158</c:v>
                </c:pt>
                <c:pt idx="25">
                  <c:v>125.30459231490158</c:v>
                </c:pt>
                <c:pt idx="26">
                  <c:v>125.30459231490158</c:v>
                </c:pt>
                <c:pt idx="27">
                  <c:v>124.08622305529522</c:v>
                </c:pt>
                <c:pt idx="28">
                  <c:v>124.08622305529522</c:v>
                </c:pt>
                <c:pt idx="29">
                  <c:v>124.08622305529522</c:v>
                </c:pt>
                <c:pt idx="30">
                  <c:v>124.08622305529522</c:v>
                </c:pt>
                <c:pt idx="31">
                  <c:v>124.08622305529522</c:v>
                </c:pt>
                <c:pt idx="32">
                  <c:v>124.08622305529522</c:v>
                </c:pt>
                <c:pt idx="33">
                  <c:v>120.99343955014056</c:v>
                </c:pt>
                <c:pt idx="34">
                  <c:v>120.99343955014056</c:v>
                </c:pt>
                <c:pt idx="35">
                  <c:v>120.99343955014056</c:v>
                </c:pt>
                <c:pt idx="36">
                  <c:v>120.99343955014056</c:v>
                </c:pt>
                <c:pt idx="37">
                  <c:v>120.99343955014056</c:v>
                </c:pt>
                <c:pt idx="38">
                  <c:v>120.99343955014056</c:v>
                </c:pt>
                <c:pt idx="39">
                  <c:v>119.49390815370195</c:v>
                </c:pt>
                <c:pt idx="40">
                  <c:v>119.49390815370195</c:v>
                </c:pt>
                <c:pt idx="41">
                  <c:v>119.49390815370195</c:v>
                </c:pt>
                <c:pt idx="42">
                  <c:v>119.49390815370195</c:v>
                </c:pt>
                <c:pt idx="43">
                  <c:v>119.49390815370195</c:v>
                </c:pt>
                <c:pt idx="44">
                  <c:v>119.40018744142455</c:v>
                </c:pt>
                <c:pt idx="45">
                  <c:v>119.30646672914713</c:v>
                </c:pt>
                <c:pt idx="46">
                  <c:v>119.30646672914713</c:v>
                </c:pt>
                <c:pt idx="47">
                  <c:v>119.30646672914713</c:v>
                </c:pt>
                <c:pt idx="48">
                  <c:v>119.30646672914713</c:v>
                </c:pt>
                <c:pt idx="49">
                  <c:v>119.34797992286788</c:v>
                </c:pt>
                <c:pt idx="50">
                  <c:v>119.40018744142455</c:v>
                </c:pt>
                <c:pt idx="51">
                  <c:v>119.93197212961577</c:v>
                </c:pt>
                <c:pt idx="52">
                  <c:v>119.96251171508902</c:v>
                </c:pt>
                <c:pt idx="53">
                  <c:v>119.96251171508902</c:v>
                </c:pt>
                <c:pt idx="54">
                  <c:v>119.96251171508902</c:v>
                </c:pt>
                <c:pt idx="55">
                  <c:v>119.96251171508902</c:v>
                </c:pt>
                <c:pt idx="56">
                  <c:v>119.96251171508902</c:v>
                </c:pt>
                <c:pt idx="57">
                  <c:v>118.74414245548266</c:v>
                </c:pt>
                <c:pt idx="58">
                  <c:v>118.74414245548266</c:v>
                </c:pt>
                <c:pt idx="59">
                  <c:v>118.74414245548266</c:v>
                </c:pt>
                <c:pt idx="60">
                  <c:v>118.74414245548266</c:v>
                </c:pt>
                <c:pt idx="61">
                  <c:v>118.74414245548266</c:v>
                </c:pt>
                <c:pt idx="62">
                  <c:v>118.55670103092784</c:v>
                </c:pt>
                <c:pt idx="63">
                  <c:v>119.02530459231491</c:v>
                </c:pt>
                <c:pt idx="64">
                  <c:v>119.02530459231491</c:v>
                </c:pt>
                <c:pt idx="65">
                  <c:v>119.02530459231491</c:v>
                </c:pt>
                <c:pt idx="66">
                  <c:v>119.02530459231491</c:v>
                </c:pt>
                <c:pt idx="67">
                  <c:v>119.02530459231491</c:v>
                </c:pt>
                <c:pt idx="68">
                  <c:v>118.18181818181816</c:v>
                </c:pt>
                <c:pt idx="69">
                  <c:v>115.37019681349578</c:v>
                </c:pt>
                <c:pt idx="70">
                  <c:v>115.37019681349578</c:v>
                </c:pt>
                <c:pt idx="71">
                  <c:v>115.37019681349578</c:v>
                </c:pt>
                <c:pt idx="72">
                  <c:v>115.37019681349578</c:v>
                </c:pt>
                <c:pt idx="73">
                  <c:v>115.37019681349578</c:v>
                </c:pt>
                <c:pt idx="74">
                  <c:v>114.62043111527646</c:v>
                </c:pt>
                <c:pt idx="75">
                  <c:v>113.02717900656046</c:v>
                </c:pt>
                <c:pt idx="76">
                  <c:v>113.02717900656046</c:v>
                </c:pt>
                <c:pt idx="77">
                  <c:v>113.02717900656046</c:v>
                </c:pt>
                <c:pt idx="78">
                  <c:v>113.02717900656046</c:v>
                </c:pt>
                <c:pt idx="79">
                  <c:v>113.02717900656046</c:v>
                </c:pt>
                <c:pt idx="80">
                  <c:v>113.02717900656046</c:v>
                </c:pt>
                <c:pt idx="81">
                  <c:v>112.74601686972821</c:v>
                </c:pt>
                <c:pt idx="82">
                  <c:v>112.74601686972821</c:v>
                </c:pt>
                <c:pt idx="83">
                  <c:v>112.74601686972821</c:v>
                </c:pt>
                <c:pt idx="84">
                  <c:v>112.74601686972821</c:v>
                </c:pt>
                <c:pt idx="85">
                  <c:v>112.74601686972821</c:v>
                </c:pt>
                <c:pt idx="86">
                  <c:v>112.74601686972821</c:v>
                </c:pt>
                <c:pt idx="87">
                  <c:v>112.65229615745081</c:v>
                </c:pt>
                <c:pt idx="88">
                  <c:v>112.65229615745081</c:v>
                </c:pt>
                <c:pt idx="89">
                  <c:v>112.65229615745081</c:v>
                </c:pt>
                <c:pt idx="90">
                  <c:v>112.65229615745081</c:v>
                </c:pt>
                <c:pt idx="91">
                  <c:v>112.65229615745081</c:v>
                </c:pt>
                <c:pt idx="92">
                  <c:v>112.65229615745081</c:v>
                </c:pt>
                <c:pt idx="93">
                  <c:v>113.68322399250235</c:v>
                </c:pt>
                <c:pt idx="94">
                  <c:v>113.68322399250235</c:v>
                </c:pt>
                <c:pt idx="95">
                  <c:v>113.68322399250235</c:v>
                </c:pt>
                <c:pt idx="96">
                  <c:v>113.68322399250235</c:v>
                </c:pt>
                <c:pt idx="97">
                  <c:v>113.68322399250235</c:v>
                </c:pt>
                <c:pt idx="98">
                  <c:v>113.77694470477975</c:v>
                </c:pt>
                <c:pt idx="99">
                  <c:v>113.3083411433927</c:v>
                </c:pt>
                <c:pt idx="100">
                  <c:v>113.3083411433927</c:v>
                </c:pt>
                <c:pt idx="101">
                  <c:v>113.3083411433927</c:v>
                </c:pt>
                <c:pt idx="102">
                  <c:v>113.3083411433927</c:v>
                </c:pt>
                <c:pt idx="103">
                  <c:v>113.3083411433927</c:v>
                </c:pt>
                <c:pt idx="104">
                  <c:v>113.3083411433927</c:v>
                </c:pt>
                <c:pt idx="105">
                  <c:v>118.18181818181816</c:v>
                </c:pt>
                <c:pt idx="106">
                  <c:v>118.18181818181816</c:v>
                </c:pt>
                <c:pt idx="107">
                  <c:v>118.18181818181816</c:v>
                </c:pt>
                <c:pt idx="108">
                  <c:v>118.18181818181816</c:v>
                </c:pt>
                <c:pt idx="109">
                  <c:v>118.18181818181816</c:v>
                </c:pt>
                <c:pt idx="110">
                  <c:v>118.18181818181816</c:v>
                </c:pt>
                <c:pt idx="111">
                  <c:v>118.74414245548266</c:v>
                </c:pt>
                <c:pt idx="112">
                  <c:v>118.74414245548266</c:v>
                </c:pt>
                <c:pt idx="113">
                  <c:v>118.74414245548266</c:v>
                </c:pt>
                <c:pt idx="114">
                  <c:v>118.74414245548266</c:v>
                </c:pt>
                <c:pt idx="115">
                  <c:v>118.74414245548266</c:v>
                </c:pt>
                <c:pt idx="116">
                  <c:v>118.74414245548266</c:v>
                </c:pt>
                <c:pt idx="117">
                  <c:v>115.93252108716025</c:v>
                </c:pt>
                <c:pt idx="118">
                  <c:v>115.93252108716025</c:v>
                </c:pt>
                <c:pt idx="119">
                  <c:v>115.93252108716025</c:v>
                </c:pt>
                <c:pt idx="120">
                  <c:v>115.93252108716025</c:v>
                </c:pt>
                <c:pt idx="121">
                  <c:v>115.93252108716025</c:v>
                </c:pt>
                <c:pt idx="122">
                  <c:v>115.93252108716025</c:v>
                </c:pt>
                <c:pt idx="123">
                  <c:v>117.71321462043112</c:v>
                </c:pt>
                <c:pt idx="124">
                  <c:v>117.71321462043112</c:v>
                </c:pt>
                <c:pt idx="125">
                  <c:v>117.71321462043112</c:v>
                </c:pt>
                <c:pt idx="126">
                  <c:v>117.71321462043112</c:v>
                </c:pt>
                <c:pt idx="127">
                  <c:v>117.71321462043112</c:v>
                </c:pt>
                <c:pt idx="128">
                  <c:v>117.71321462043112</c:v>
                </c:pt>
                <c:pt idx="129">
                  <c:v>117.33833177132146</c:v>
                </c:pt>
                <c:pt idx="130">
                  <c:v>117.33833177132146</c:v>
                </c:pt>
                <c:pt idx="131">
                  <c:v>117.33833177132146</c:v>
                </c:pt>
                <c:pt idx="132">
                  <c:v>117.33833177132146</c:v>
                </c:pt>
                <c:pt idx="133">
                  <c:v>117.33833177132146</c:v>
                </c:pt>
                <c:pt idx="134">
                  <c:v>117.33833177132146</c:v>
                </c:pt>
                <c:pt idx="135">
                  <c:v>117.5257731958763</c:v>
                </c:pt>
                <c:pt idx="136">
                  <c:v>117.5257731958763</c:v>
                </c:pt>
                <c:pt idx="137">
                  <c:v>117.5257731958763</c:v>
                </c:pt>
                <c:pt idx="138">
                  <c:v>117.5257731958763</c:v>
                </c:pt>
                <c:pt idx="139">
                  <c:v>117.5257731958763</c:v>
                </c:pt>
                <c:pt idx="140">
                  <c:v>117.5257731958763</c:v>
                </c:pt>
                <c:pt idx="141">
                  <c:v>115.74507966260543</c:v>
                </c:pt>
                <c:pt idx="142">
                  <c:v>115.74507966260543</c:v>
                </c:pt>
                <c:pt idx="143">
                  <c:v>115.74507966260543</c:v>
                </c:pt>
                <c:pt idx="144">
                  <c:v>115.74507966260543</c:v>
                </c:pt>
                <c:pt idx="145">
                  <c:v>115.74507966260543</c:v>
                </c:pt>
                <c:pt idx="146">
                  <c:v>116.11996251171507</c:v>
                </c:pt>
                <c:pt idx="147">
                  <c:v>119.21274601686973</c:v>
                </c:pt>
                <c:pt idx="148">
                  <c:v>119.21274601686973</c:v>
                </c:pt>
                <c:pt idx="149">
                  <c:v>119.21274601686973</c:v>
                </c:pt>
                <c:pt idx="150">
                  <c:v>119.21274601686973</c:v>
                </c:pt>
                <c:pt idx="151">
                  <c:v>119.21274601686973</c:v>
                </c:pt>
                <c:pt idx="152">
                  <c:v>119.21274601686973</c:v>
                </c:pt>
                <c:pt idx="153">
                  <c:v>117.71321462043112</c:v>
                </c:pt>
                <c:pt idx="154">
                  <c:v>117.71321462043112</c:v>
                </c:pt>
                <c:pt idx="155">
                  <c:v>117.71321462043112</c:v>
                </c:pt>
                <c:pt idx="156">
                  <c:v>117.71321462043112</c:v>
                </c:pt>
                <c:pt idx="157">
                  <c:v>117.71321462043112</c:v>
                </c:pt>
                <c:pt idx="158">
                  <c:v>117.71321462043112</c:v>
                </c:pt>
                <c:pt idx="159">
                  <c:v>119.86879100281162</c:v>
                </c:pt>
                <c:pt idx="160">
                  <c:v>119.86879100281162</c:v>
                </c:pt>
                <c:pt idx="161">
                  <c:v>119.86879100281162</c:v>
                </c:pt>
                <c:pt idx="162">
                  <c:v>119.86879100281162</c:v>
                </c:pt>
                <c:pt idx="163">
                  <c:v>119.86879100281162</c:v>
                </c:pt>
                <c:pt idx="164">
                  <c:v>119.86879100281162</c:v>
                </c:pt>
                <c:pt idx="165">
                  <c:v>118.83786316776006</c:v>
                </c:pt>
                <c:pt idx="166">
                  <c:v>118.83786316776006</c:v>
                </c:pt>
                <c:pt idx="167">
                  <c:v>118.83786316776006</c:v>
                </c:pt>
                <c:pt idx="168">
                  <c:v>118.83786316776006</c:v>
                </c:pt>
                <c:pt idx="169">
                  <c:v>118.83786316776006</c:v>
                </c:pt>
                <c:pt idx="170">
                  <c:v>118.83786316776006</c:v>
                </c:pt>
                <c:pt idx="171">
                  <c:v>119.86879100281162</c:v>
                </c:pt>
                <c:pt idx="172">
                  <c:v>119.86879100281162</c:v>
                </c:pt>
                <c:pt idx="173">
                  <c:v>119.86879100281162</c:v>
                </c:pt>
                <c:pt idx="174">
                  <c:v>119.86879100281162</c:v>
                </c:pt>
                <c:pt idx="175">
                  <c:v>119.86879100281162</c:v>
                </c:pt>
                <c:pt idx="176">
                  <c:v>119.86879100281162</c:v>
                </c:pt>
                <c:pt idx="177">
                  <c:v>113.87066541705717</c:v>
                </c:pt>
                <c:pt idx="178">
                  <c:v>113.87066541705717</c:v>
                </c:pt>
                <c:pt idx="179">
                  <c:v>113.87066541705717</c:v>
                </c:pt>
                <c:pt idx="180">
                  <c:v>113.87066541705717</c:v>
                </c:pt>
                <c:pt idx="181">
                  <c:v>113.87066541705717</c:v>
                </c:pt>
                <c:pt idx="182">
                  <c:v>113.87066541705717</c:v>
                </c:pt>
                <c:pt idx="183">
                  <c:v>112.0899718837863</c:v>
                </c:pt>
                <c:pt idx="184">
                  <c:v>112.0899718837863</c:v>
                </c:pt>
                <c:pt idx="185">
                  <c:v>112.0899718837863</c:v>
                </c:pt>
                <c:pt idx="186">
                  <c:v>112.0899718837863</c:v>
                </c:pt>
                <c:pt idx="187">
                  <c:v>112.0899718837863</c:v>
                </c:pt>
                <c:pt idx="188">
                  <c:v>112.0899718837863</c:v>
                </c:pt>
                <c:pt idx="189">
                  <c:v>110.40299906279287</c:v>
                </c:pt>
                <c:pt idx="190">
                  <c:v>110.40299906279287</c:v>
                </c:pt>
                <c:pt idx="191">
                  <c:v>110.40299906279287</c:v>
                </c:pt>
                <c:pt idx="192">
                  <c:v>110.40299906279287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BE-4607-A20B-40B486719AAA}"/>
            </c:ext>
          </c:extLst>
        </c:ser>
        <c:ser>
          <c:idx val="3"/>
          <c:order val="3"/>
          <c:tx>
            <c:strRef>
              <c:f>'Entw. Teilindizes'!$F$8</c:f>
              <c:strCache>
                <c:ptCount val="1"/>
                <c:pt idx="0">
                  <c:v>Traffico stradale di merci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Teilindizes'!$F$13:$F$205</c:f>
              <c:numCache>
                <c:formatCode>0.0</c:formatCode>
                <c:ptCount val="193"/>
                <c:pt idx="0">
                  <c:v>123.41831916902737</c:v>
                </c:pt>
                <c:pt idx="1">
                  <c:v>123.41831916902737</c:v>
                </c:pt>
                <c:pt idx="2">
                  <c:v>123.41831916902737</c:v>
                </c:pt>
                <c:pt idx="3">
                  <c:v>122.56846081208688</c:v>
                </c:pt>
                <c:pt idx="4">
                  <c:v>122.56846081208688</c:v>
                </c:pt>
                <c:pt idx="5">
                  <c:v>122.56846081208688</c:v>
                </c:pt>
                <c:pt idx="6">
                  <c:v>122.56846081208688</c:v>
                </c:pt>
                <c:pt idx="7">
                  <c:v>122.56846081208688</c:v>
                </c:pt>
                <c:pt idx="8">
                  <c:v>122.56846081208688</c:v>
                </c:pt>
                <c:pt idx="9">
                  <c:v>117.94145420207742</c:v>
                </c:pt>
                <c:pt idx="10">
                  <c:v>117.94145420207742</c:v>
                </c:pt>
                <c:pt idx="11">
                  <c:v>117.94145420207742</c:v>
                </c:pt>
                <c:pt idx="12">
                  <c:v>117.94145420207742</c:v>
                </c:pt>
                <c:pt idx="13">
                  <c:v>117.94145420207742</c:v>
                </c:pt>
                <c:pt idx="14">
                  <c:v>117.94145420207742</c:v>
                </c:pt>
                <c:pt idx="15">
                  <c:v>114.73087818696884</c:v>
                </c:pt>
                <c:pt idx="16">
                  <c:v>114.73087818696884</c:v>
                </c:pt>
                <c:pt idx="17">
                  <c:v>114.73087818696884</c:v>
                </c:pt>
                <c:pt idx="18">
                  <c:v>114.73087818696884</c:v>
                </c:pt>
                <c:pt idx="19">
                  <c:v>114.73087818696884</c:v>
                </c:pt>
                <c:pt idx="20">
                  <c:v>114.73087818696884</c:v>
                </c:pt>
                <c:pt idx="21">
                  <c:v>111.70915958451369</c:v>
                </c:pt>
                <c:pt idx="22">
                  <c:v>111.70915958451369</c:v>
                </c:pt>
                <c:pt idx="23">
                  <c:v>111.70915958451369</c:v>
                </c:pt>
                <c:pt idx="24">
                  <c:v>111.70915958451369</c:v>
                </c:pt>
                <c:pt idx="25">
                  <c:v>111.70915958451369</c:v>
                </c:pt>
                <c:pt idx="26">
                  <c:v>111.70915958451369</c:v>
                </c:pt>
                <c:pt idx="27">
                  <c:v>111.70915958451369</c:v>
                </c:pt>
                <c:pt idx="28">
                  <c:v>111.70915958451369</c:v>
                </c:pt>
                <c:pt idx="29">
                  <c:v>111.70915958451369</c:v>
                </c:pt>
                <c:pt idx="30">
                  <c:v>111.70915958451369</c:v>
                </c:pt>
                <c:pt idx="31">
                  <c:v>111.70915958451369</c:v>
                </c:pt>
                <c:pt idx="32">
                  <c:v>111.70915958451369</c:v>
                </c:pt>
                <c:pt idx="33">
                  <c:v>111.3314447592068</c:v>
                </c:pt>
                <c:pt idx="34">
                  <c:v>111.3314447592068</c:v>
                </c:pt>
                <c:pt idx="35">
                  <c:v>111.3314447592068</c:v>
                </c:pt>
                <c:pt idx="36">
                  <c:v>111.3314447592068</c:v>
                </c:pt>
                <c:pt idx="37">
                  <c:v>111.3314447592068</c:v>
                </c:pt>
                <c:pt idx="38">
                  <c:v>111.3314447592068</c:v>
                </c:pt>
                <c:pt idx="39">
                  <c:v>111.61473087818696</c:v>
                </c:pt>
                <c:pt idx="40">
                  <c:v>111.61473087818696</c:v>
                </c:pt>
                <c:pt idx="41">
                  <c:v>111.61473087818696</c:v>
                </c:pt>
                <c:pt idx="42">
                  <c:v>111.61473087818696</c:v>
                </c:pt>
                <c:pt idx="43">
                  <c:v>111.61473087818696</c:v>
                </c:pt>
                <c:pt idx="44">
                  <c:v>111.61473087818696</c:v>
                </c:pt>
                <c:pt idx="45">
                  <c:v>111.99244570349384</c:v>
                </c:pt>
                <c:pt idx="46">
                  <c:v>111.99244570349384</c:v>
                </c:pt>
                <c:pt idx="47">
                  <c:v>111.99244570349384</c:v>
                </c:pt>
                <c:pt idx="48">
                  <c:v>111.99244570349384</c:v>
                </c:pt>
                <c:pt idx="49">
                  <c:v>111.97159773059491</c:v>
                </c:pt>
                <c:pt idx="50">
                  <c:v>111.99244570349384</c:v>
                </c:pt>
                <c:pt idx="51">
                  <c:v>111.97159773059491</c:v>
                </c:pt>
                <c:pt idx="52">
                  <c:v>111.99244570349384</c:v>
                </c:pt>
                <c:pt idx="53">
                  <c:v>111.99244570349384</c:v>
                </c:pt>
                <c:pt idx="54">
                  <c:v>111.99244570349384</c:v>
                </c:pt>
                <c:pt idx="55">
                  <c:v>111.99244570349384</c:v>
                </c:pt>
                <c:pt idx="56">
                  <c:v>111.99244570349384</c:v>
                </c:pt>
                <c:pt idx="57">
                  <c:v>112.0868744098206</c:v>
                </c:pt>
                <c:pt idx="58">
                  <c:v>112.0868744098206</c:v>
                </c:pt>
                <c:pt idx="59">
                  <c:v>112.0868744098206</c:v>
                </c:pt>
                <c:pt idx="60">
                  <c:v>112.0868744098206</c:v>
                </c:pt>
                <c:pt idx="61">
                  <c:v>112.0868744098206</c:v>
                </c:pt>
                <c:pt idx="62">
                  <c:v>112.0868744098206</c:v>
                </c:pt>
                <c:pt idx="63">
                  <c:v>111.42587346553353</c:v>
                </c:pt>
                <c:pt idx="64">
                  <c:v>111.42587346553353</c:v>
                </c:pt>
                <c:pt idx="65">
                  <c:v>111.42587346553353</c:v>
                </c:pt>
                <c:pt idx="66">
                  <c:v>111.42587346553353</c:v>
                </c:pt>
                <c:pt idx="67">
                  <c:v>111.42587346553353</c:v>
                </c:pt>
                <c:pt idx="68">
                  <c:v>111.42587346553353</c:v>
                </c:pt>
                <c:pt idx="69">
                  <c:v>109.53729933899905</c:v>
                </c:pt>
                <c:pt idx="70">
                  <c:v>109.53729933899905</c:v>
                </c:pt>
                <c:pt idx="71">
                  <c:v>109.53729933899905</c:v>
                </c:pt>
                <c:pt idx="72">
                  <c:v>109.53729933899905</c:v>
                </c:pt>
                <c:pt idx="73">
                  <c:v>109.53729933899905</c:v>
                </c:pt>
                <c:pt idx="74">
                  <c:v>109.53729933899905</c:v>
                </c:pt>
                <c:pt idx="75">
                  <c:v>109.3484419263456</c:v>
                </c:pt>
                <c:pt idx="76">
                  <c:v>109.3484419263456</c:v>
                </c:pt>
                <c:pt idx="77">
                  <c:v>109.3484419263456</c:v>
                </c:pt>
                <c:pt idx="78">
                  <c:v>109.3484419263456</c:v>
                </c:pt>
                <c:pt idx="79">
                  <c:v>109.3484419263456</c:v>
                </c:pt>
                <c:pt idx="80">
                  <c:v>109.3484419263456</c:v>
                </c:pt>
                <c:pt idx="81">
                  <c:v>107.2710103871577</c:v>
                </c:pt>
                <c:pt idx="82">
                  <c:v>107.2710103871577</c:v>
                </c:pt>
                <c:pt idx="83">
                  <c:v>107.2710103871577</c:v>
                </c:pt>
                <c:pt idx="84">
                  <c:v>107.2710103871577</c:v>
                </c:pt>
                <c:pt idx="85">
                  <c:v>107.2710103871577</c:v>
                </c:pt>
                <c:pt idx="86">
                  <c:v>107.2710103871577</c:v>
                </c:pt>
                <c:pt idx="87">
                  <c:v>106.79886685552407</c:v>
                </c:pt>
                <c:pt idx="88">
                  <c:v>106.79886685552407</c:v>
                </c:pt>
                <c:pt idx="89">
                  <c:v>106.79886685552407</c:v>
                </c:pt>
                <c:pt idx="90">
                  <c:v>106.79886685552407</c:v>
                </c:pt>
                <c:pt idx="91">
                  <c:v>106.79886685552407</c:v>
                </c:pt>
                <c:pt idx="92">
                  <c:v>106.79886685552407</c:v>
                </c:pt>
                <c:pt idx="93">
                  <c:v>108.59301227573181</c:v>
                </c:pt>
                <c:pt idx="94">
                  <c:v>108.59301227573181</c:v>
                </c:pt>
                <c:pt idx="95">
                  <c:v>108.59301227573181</c:v>
                </c:pt>
                <c:pt idx="96">
                  <c:v>108.59301227573181</c:v>
                </c:pt>
                <c:pt idx="97">
                  <c:v>108.59301227573181</c:v>
                </c:pt>
                <c:pt idx="98">
                  <c:v>108.59301227573181</c:v>
                </c:pt>
                <c:pt idx="99">
                  <c:v>109.25401322001889</c:v>
                </c:pt>
                <c:pt idx="100">
                  <c:v>109.25401322001889</c:v>
                </c:pt>
                <c:pt idx="101">
                  <c:v>109.25401322001889</c:v>
                </c:pt>
                <c:pt idx="102">
                  <c:v>109.25401322001889</c:v>
                </c:pt>
                <c:pt idx="103">
                  <c:v>109.25401322001889</c:v>
                </c:pt>
                <c:pt idx="104">
                  <c:v>109.25401322001889</c:v>
                </c:pt>
                <c:pt idx="105">
                  <c:v>112.18130311614729</c:v>
                </c:pt>
                <c:pt idx="106">
                  <c:v>112.18130311614729</c:v>
                </c:pt>
                <c:pt idx="107">
                  <c:v>112.18130311614729</c:v>
                </c:pt>
                <c:pt idx="108">
                  <c:v>112.18130311614729</c:v>
                </c:pt>
                <c:pt idx="109">
                  <c:v>112.18130311614729</c:v>
                </c:pt>
                <c:pt idx="110">
                  <c:v>112.18130311614729</c:v>
                </c:pt>
                <c:pt idx="111">
                  <c:v>111.99244570349384</c:v>
                </c:pt>
                <c:pt idx="112">
                  <c:v>111.99244570349384</c:v>
                </c:pt>
                <c:pt idx="113">
                  <c:v>111.99244570349384</c:v>
                </c:pt>
                <c:pt idx="114">
                  <c:v>111.99244570349384</c:v>
                </c:pt>
                <c:pt idx="115">
                  <c:v>111.99244570349384</c:v>
                </c:pt>
                <c:pt idx="116">
                  <c:v>111.99244570349384</c:v>
                </c:pt>
                <c:pt idx="117">
                  <c:v>112.46458923512748</c:v>
                </c:pt>
                <c:pt idx="118">
                  <c:v>112.46458923512748</c:v>
                </c:pt>
                <c:pt idx="119">
                  <c:v>112.46458923512748</c:v>
                </c:pt>
                <c:pt idx="120">
                  <c:v>112.46458923512748</c:v>
                </c:pt>
                <c:pt idx="121">
                  <c:v>112.46458923512748</c:v>
                </c:pt>
                <c:pt idx="122">
                  <c:v>112.46458923512748</c:v>
                </c:pt>
                <c:pt idx="123">
                  <c:v>112.5590179414542</c:v>
                </c:pt>
                <c:pt idx="124">
                  <c:v>112.5590179414542</c:v>
                </c:pt>
                <c:pt idx="125">
                  <c:v>112.5590179414542</c:v>
                </c:pt>
                <c:pt idx="126">
                  <c:v>112.5590179414542</c:v>
                </c:pt>
                <c:pt idx="127">
                  <c:v>112.5590179414542</c:v>
                </c:pt>
                <c:pt idx="128">
                  <c:v>112.5590179414542</c:v>
                </c:pt>
                <c:pt idx="129">
                  <c:v>113.22001888574127</c:v>
                </c:pt>
                <c:pt idx="130">
                  <c:v>113.22001888574127</c:v>
                </c:pt>
                <c:pt idx="131">
                  <c:v>113.22001888574127</c:v>
                </c:pt>
                <c:pt idx="132">
                  <c:v>113.22001888574127</c:v>
                </c:pt>
                <c:pt idx="133">
                  <c:v>113.22001888574127</c:v>
                </c:pt>
                <c:pt idx="134">
                  <c:v>113.22001888574127</c:v>
                </c:pt>
                <c:pt idx="135">
                  <c:v>112.74787535410763</c:v>
                </c:pt>
                <c:pt idx="136">
                  <c:v>112.74787535410763</c:v>
                </c:pt>
                <c:pt idx="137">
                  <c:v>112.74787535410763</c:v>
                </c:pt>
                <c:pt idx="138">
                  <c:v>112.74787535410763</c:v>
                </c:pt>
                <c:pt idx="139">
                  <c:v>112.74787535410763</c:v>
                </c:pt>
                <c:pt idx="140">
                  <c:v>112.74787535410763</c:v>
                </c:pt>
                <c:pt idx="141">
                  <c:v>111.52030217186024</c:v>
                </c:pt>
                <c:pt idx="142">
                  <c:v>111.52030217186024</c:v>
                </c:pt>
                <c:pt idx="143">
                  <c:v>111.52030217186024</c:v>
                </c:pt>
                <c:pt idx="144">
                  <c:v>111.52030217186024</c:v>
                </c:pt>
                <c:pt idx="145">
                  <c:v>111.52030217186024</c:v>
                </c:pt>
                <c:pt idx="146">
                  <c:v>111.52030217186024</c:v>
                </c:pt>
                <c:pt idx="147">
                  <c:v>111.89801699716713</c:v>
                </c:pt>
                <c:pt idx="148">
                  <c:v>111.89801699716713</c:v>
                </c:pt>
                <c:pt idx="149">
                  <c:v>111.89801699716713</c:v>
                </c:pt>
                <c:pt idx="150">
                  <c:v>111.89801699716713</c:v>
                </c:pt>
                <c:pt idx="151">
                  <c:v>111.89801699716713</c:v>
                </c:pt>
                <c:pt idx="152">
                  <c:v>111.89801699716713</c:v>
                </c:pt>
                <c:pt idx="153">
                  <c:v>108.87629839471198</c:v>
                </c:pt>
                <c:pt idx="154">
                  <c:v>108.87629839471198</c:v>
                </c:pt>
                <c:pt idx="155">
                  <c:v>108.87629839471198</c:v>
                </c:pt>
                <c:pt idx="156">
                  <c:v>108.87629839471198</c:v>
                </c:pt>
                <c:pt idx="157">
                  <c:v>108.87629839471198</c:v>
                </c:pt>
                <c:pt idx="158">
                  <c:v>108.87629839471198</c:v>
                </c:pt>
                <c:pt idx="159">
                  <c:v>108.68744098205853</c:v>
                </c:pt>
                <c:pt idx="160">
                  <c:v>108.68744098205853</c:v>
                </c:pt>
                <c:pt idx="161">
                  <c:v>108.68744098205853</c:v>
                </c:pt>
                <c:pt idx="162">
                  <c:v>108.68744098205853</c:v>
                </c:pt>
                <c:pt idx="163">
                  <c:v>108.68744098205853</c:v>
                </c:pt>
                <c:pt idx="164">
                  <c:v>108.68744098205853</c:v>
                </c:pt>
                <c:pt idx="165">
                  <c:v>109.15958451369214</c:v>
                </c:pt>
                <c:pt idx="166">
                  <c:v>109.15958451369214</c:v>
                </c:pt>
                <c:pt idx="167">
                  <c:v>109.15958451369214</c:v>
                </c:pt>
                <c:pt idx="168">
                  <c:v>109.15958451369214</c:v>
                </c:pt>
                <c:pt idx="169">
                  <c:v>109.15958451369214</c:v>
                </c:pt>
                <c:pt idx="170">
                  <c:v>109.15958451369214</c:v>
                </c:pt>
                <c:pt idx="171">
                  <c:v>108.97072710103872</c:v>
                </c:pt>
                <c:pt idx="172">
                  <c:v>108.97072710103872</c:v>
                </c:pt>
                <c:pt idx="173">
                  <c:v>108.97072710103872</c:v>
                </c:pt>
                <c:pt idx="174">
                  <c:v>108.97072710103872</c:v>
                </c:pt>
                <c:pt idx="175">
                  <c:v>108.97072710103872</c:v>
                </c:pt>
                <c:pt idx="176">
                  <c:v>108.97072710103872</c:v>
                </c:pt>
                <c:pt idx="177">
                  <c:v>110.57601510859301</c:v>
                </c:pt>
                <c:pt idx="178">
                  <c:v>110.57601510859301</c:v>
                </c:pt>
                <c:pt idx="179">
                  <c:v>110.57601510859301</c:v>
                </c:pt>
                <c:pt idx="180">
                  <c:v>110.57601510859301</c:v>
                </c:pt>
                <c:pt idx="181">
                  <c:v>110.57601510859301</c:v>
                </c:pt>
                <c:pt idx="182">
                  <c:v>110.57601510859301</c:v>
                </c:pt>
                <c:pt idx="183">
                  <c:v>107.74315391879131</c:v>
                </c:pt>
                <c:pt idx="184">
                  <c:v>107.74315391879131</c:v>
                </c:pt>
                <c:pt idx="185">
                  <c:v>107.74315391879131</c:v>
                </c:pt>
                <c:pt idx="186">
                  <c:v>107.74315391879131</c:v>
                </c:pt>
                <c:pt idx="187">
                  <c:v>107.74315391879131</c:v>
                </c:pt>
                <c:pt idx="188">
                  <c:v>107.74315391879131</c:v>
                </c:pt>
                <c:pt idx="189">
                  <c:v>102.17186024551464</c:v>
                </c:pt>
                <c:pt idx="190">
                  <c:v>102.17186024551464</c:v>
                </c:pt>
                <c:pt idx="191">
                  <c:v>102.17186024551464</c:v>
                </c:pt>
                <c:pt idx="192">
                  <c:v>102.17186024551464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BE-4607-A20B-40B486719AAA}"/>
            </c:ext>
          </c:extLst>
        </c:ser>
        <c:ser>
          <c:idx val="4"/>
          <c:order val="4"/>
          <c:tx>
            <c:strRef>
              <c:f>'Entw. Teilindizes'!$G$8</c:f>
              <c:strCache>
                <c:ptCount val="1"/>
                <c:pt idx="0">
                  <c:v>Indice nazionale die prezzi al consumo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Teilindizes'!$G$13:$G$205</c:f>
              <c:numCache>
                <c:formatCode>0.0</c:formatCode>
                <c:ptCount val="193"/>
                <c:pt idx="0">
                  <c:v>108.59999999999998</c:v>
                </c:pt>
                <c:pt idx="1">
                  <c:v>108.5</c:v>
                </c:pt>
                <c:pt idx="2">
                  <c:v>108.80000000000001</c:v>
                </c:pt>
                <c:pt idx="3">
                  <c:v>108.7</c:v>
                </c:pt>
                <c:pt idx="4">
                  <c:v>108.80000000000001</c:v>
                </c:pt>
                <c:pt idx="5">
                  <c:v>108.59999999999998</c:v>
                </c:pt>
                <c:pt idx="6">
                  <c:v>108.7</c:v>
                </c:pt>
                <c:pt idx="7">
                  <c:v>108.59999999999998</c:v>
                </c:pt>
                <c:pt idx="8">
                  <c:v>108.4</c:v>
                </c:pt>
                <c:pt idx="9">
                  <c:v>108.4</c:v>
                </c:pt>
                <c:pt idx="10">
                  <c:v>108.2</c:v>
                </c:pt>
                <c:pt idx="11">
                  <c:v>107.4</c:v>
                </c:pt>
                <c:pt idx="12">
                  <c:v>106.80000000000001</c:v>
                </c:pt>
                <c:pt idx="13">
                  <c:v>107</c:v>
                </c:pt>
                <c:pt idx="14">
                  <c:v>107</c:v>
                </c:pt>
                <c:pt idx="15">
                  <c:v>106.89999999999999</c:v>
                </c:pt>
                <c:pt idx="16">
                  <c:v>107.1</c:v>
                </c:pt>
                <c:pt idx="17">
                  <c:v>106.80000000000001</c:v>
                </c:pt>
                <c:pt idx="18">
                  <c:v>106.89999999999999</c:v>
                </c:pt>
                <c:pt idx="19">
                  <c:v>106.3</c:v>
                </c:pt>
                <c:pt idx="20">
                  <c:v>105.69999999999999</c:v>
                </c:pt>
                <c:pt idx="21">
                  <c:v>105.3</c:v>
                </c:pt>
                <c:pt idx="22">
                  <c:v>104.69999999999999</c:v>
                </c:pt>
                <c:pt idx="23">
                  <c:v>104</c:v>
                </c:pt>
                <c:pt idx="24">
                  <c:v>103.8</c:v>
                </c:pt>
                <c:pt idx="25">
                  <c:v>103.90000000000002</c:v>
                </c:pt>
                <c:pt idx="26">
                  <c:v>103.90000000000002</c:v>
                </c:pt>
                <c:pt idx="27">
                  <c:v>103.60000000000001</c:v>
                </c:pt>
                <c:pt idx="28">
                  <c:v>103.60000000000001</c:v>
                </c:pt>
                <c:pt idx="29">
                  <c:v>103.3</c:v>
                </c:pt>
                <c:pt idx="30">
                  <c:v>103.4</c:v>
                </c:pt>
                <c:pt idx="31">
                  <c:v>103.3</c:v>
                </c:pt>
                <c:pt idx="32">
                  <c:v>103</c:v>
                </c:pt>
                <c:pt idx="33">
                  <c:v>102.8</c:v>
                </c:pt>
                <c:pt idx="34">
                  <c:v>102.49999999999999</c:v>
                </c:pt>
                <c:pt idx="35">
                  <c:v>102.3</c:v>
                </c:pt>
                <c:pt idx="36">
                  <c:v>102.3</c:v>
                </c:pt>
                <c:pt idx="37">
                  <c:v>102.4</c:v>
                </c:pt>
                <c:pt idx="38">
                  <c:v>102.60000000000001</c:v>
                </c:pt>
                <c:pt idx="39">
                  <c:v>102.60000000000001</c:v>
                </c:pt>
                <c:pt idx="40">
                  <c:v>102.60000000000001</c:v>
                </c:pt>
                <c:pt idx="41">
                  <c:v>102.60000000000001</c:v>
                </c:pt>
                <c:pt idx="42">
                  <c:v>102.8</c:v>
                </c:pt>
                <c:pt idx="43">
                  <c:v>102.70000000000002</c:v>
                </c:pt>
                <c:pt idx="44">
                  <c:v>102.70000000000002</c:v>
                </c:pt>
                <c:pt idx="45">
                  <c:v>103.1</c:v>
                </c:pt>
                <c:pt idx="46">
                  <c:v>103</c:v>
                </c:pt>
                <c:pt idx="47">
                  <c:v>102.90000000000002</c:v>
                </c:pt>
                <c:pt idx="48">
                  <c:v>103.1</c:v>
                </c:pt>
                <c:pt idx="49">
                  <c:v>103.1</c:v>
                </c:pt>
                <c:pt idx="50">
                  <c:v>103.19750000000001</c:v>
                </c:pt>
                <c:pt idx="51">
                  <c:v>103.4</c:v>
                </c:pt>
                <c:pt idx="52">
                  <c:v>103.49999999999999</c:v>
                </c:pt>
                <c:pt idx="53">
                  <c:v>103.60000000000001</c:v>
                </c:pt>
                <c:pt idx="54">
                  <c:v>104.1</c:v>
                </c:pt>
                <c:pt idx="55">
                  <c:v>104.1</c:v>
                </c:pt>
                <c:pt idx="56">
                  <c:v>103.8</c:v>
                </c:pt>
                <c:pt idx="57">
                  <c:v>103.60000000000001</c:v>
                </c:pt>
                <c:pt idx="58">
                  <c:v>103.1</c:v>
                </c:pt>
                <c:pt idx="59">
                  <c:v>102.70000000000002</c:v>
                </c:pt>
                <c:pt idx="60">
                  <c:v>102.90000000000002</c:v>
                </c:pt>
                <c:pt idx="61">
                  <c:v>103.2</c:v>
                </c:pt>
                <c:pt idx="62">
                  <c:v>103.49999999999999</c:v>
                </c:pt>
                <c:pt idx="63">
                  <c:v>103.3</c:v>
                </c:pt>
                <c:pt idx="64">
                  <c:v>103.2</c:v>
                </c:pt>
                <c:pt idx="65">
                  <c:v>103.2</c:v>
                </c:pt>
                <c:pt idx="66">
                  <c:v>103.49999999999999</c:v>
                </c:pt>
                <c:pt idx="67">
                  <c:v>103.49999999999999</c:v>
                </c:pt>
                <c:pt idx="68">
                  <c:v>103.1</c:v>
                </c:pt>
                <c:pt idx="69">
                  <c:v>102.90000000000002</c:v>
                </c:pt>
                <c:pt idx="70">
                  <c:v>102.49999999999999</c:v>
                </c:pt>
                <c:pt idx="71">
                  <c:v>102.1</c:v>
                </c:pt>
                <c:pt idx="72">
                  <c:v>102.2</c:v>
                </c:pt>
                <c:pt idx="73">
                  <c:v>102.3</c:v>
                </c:pt>
                <c:pt idx="74">
                  <c:v>102.3</c:v>
                </c:pt>
                <c:pt idx="75">
                  <c:v>102.3</c:v>
                </c:pt>
                <c:pt idx="76">
                  <c:v>102</c:v>
                </c:pt>
                <c:pt idx="77">
                  <c:v>102</c:v>
                </c:pt>
                <c:pt idx="78">
                  <c:v>102.3</c:v>
                </c:pt>
                <c:pt idx="79">
                  <c:v>102.4</c:v>
                </c:pt>
                <c:pt idx="80">
                  <c:v>102.3</c:v>
                </c:pt>
                <c:pt idx="81">
                  <c:v>102</c:v>
                </c:pt>
                <c:pt idx="82">
                  <c:v>101.8</c:v>
                </c:pt>
                <c:pt idx="83">
                  <c:v>101.29999999999998</c:v>
                </c:pt>
                <c:pt idx="84">
                  <c:v>101.4</c:v>
                </c:pt>
                <c:pt idx="85">
                  <c:v>101.49999999999999</c:v>
                </c:pt>
                <c:pt idx="86">
                  <c:v>101.70000000000002</c:v>
                </c:pt>
                <c:pt idx="87">
                  <c:v>101.6</c:v>
                </c:pt>
                <c:pt idx="88">
                  <c:v>101.49999999999999</c:v>
                </c:pt>
                <c:pt idx="89">
                  <c:v>101.6</c:v>
                </c:pt>
                <c:pt idx="90">
                  <c:v>102.1</c:v>
                </c:pt>
                <c:pt idx="91">
                  <c:v>102</c:v>
                </c:pt>
                <c:pt idx="92">
                  <c:v>101.8</c:v>
                </c:pt>
                <c:pt idx="93">
                  <c:v>101.49999999999999</c:v>
                </c:pt>
                <c:pt idx="94">
                  <c:v>101.2</c:v>
                </c:pt>
                <c:pt idx="95">
                  <c:v>101</c:v>
                </c:pt>
                <c:pt idx="96">
                  <c:v>101.4</c:v>
                </c:pt>
                <c:pt idx="97">
                  <c:v>101.8</c:v>
                </c:pt>
                <c:pt idx="98">
                  <c:v>101.9</c:v>
                </c:pt>
                <c:pt idx="99">
                  <c:v>101.8</c:v>
                </c:pt>
                <c:pt idx="100">
                  <c:v>101.70000000000002</c:v>
                </c:pt>
                <c:pt idx="101">
                  <c:v>101.8</c:v>
                </c:pt>
                <c:pt idx="102">
                  <c:v>102.49999999999999</c:v>
                </c:pt>
                <c:pt idx="103">
                  <c:v>102.4</c:v>
                </c:pt>
                <c:pt idx="104">
                  <c:v>102.2</c:v>
                </c:pt>
                <c:pt idx="105">
                  <c:v>102.4</c:v>
                </c:pt>
                <c:pt idx="106">
                  <c:v>102</c:v>
                </c:pt>
                <c:pt idx="107">
                  <c:v>102.3</c:v>
                </c:pt>
                <c:pt idx="108">
                  <c:v>102.70000000000002</c:v>
                </c:pt>
                <c:pt idx="109">
                  <c:v>103.2</c:v>
                </c:pt>
                <c:pt idx="110">
                  <c:v>103.3</c:v>
                </c:pt>
                <c:pt idx="111">
                  <c:v>103.3</c:v>
                </c:pt>
                <c:pt idx="112">
                  <c:v>103.1</c:v>
                </c:pt>
                <c:pt idx="113">
                  <c:v>103.2</c:v>
                </c:pt>
                <c:pt idx="114">
                  <c:v>103.60000000000001</c:v>
                </c:pt>
                <c:pt idx="115">
                  <c:v>103.60000000000001</c:v>
                </c:pt>
                <c:pt idx="116">
                  <c:v>103.3</c:v>
                </c:pt>
                <c:pt idx="117">
                  <c:v>103.3</c:v>
                </c:pt>
                <c:pt idx="118">
                  <c:v>102.90000000000002</c:v>
                </c:pt>
                <c:pt idx="119">
                  <c:v>102.8</c:v>
                </c:pt>
                <c:pt idx="120">
                  <c:v>103.1</c:v>
                </c:pt>
                <c:pt idx="121">
                  <c:v>103.3</c:v>
                </c:pt>
                <c:pt idx="122">
                  <c:v>103.3</c:v>
                </c:pt>
                <c:pt idx="123">
                  <c:v>103.4</c:v>
                </c:pt>
                <c:pt idx="124">
                  <c:v>103.1</c:v>
                </c:pt>
                <c:pt idx="125">
                  <c:v>103.1</c:v>
                </c:pt>
                <c:pt idx="126">
                  <c:v>103.49999999999999</c:v>
                </c:pt>
                <c:pt idx="127">
                  <c:v>103.4</c:v>
                </c:pt>
                <c:pt idx="128">
                  <c:v>103.3</c:v>
                </c:pt>
                <c:pt idx="129">
                  <c:v>103.3</c:v>
                </c:pt>
                <c:pt idx="130">
                  <c:v>103</c:v>
                </c:pt>
                <c:pt idx="131">
                  <c:v>102.70000000000002</c:v>
                </c:pt>
                <c:pt idx="132">
                  <c:v>103</c:v>
                </c:pt>
                <c:pt idx="133">
                  <c:v>103.2</c:v>
                </c:pt>
                <c:pt idx="134">
                  <c:v>103.60000000000001</c:v>
                </c:pt>
                <c:pt idx="135">
                  <c:v>103.4</c:v>
                </c:pt>
                <c:pt idx="136">
                  <c:v>103.1</c:v>
                </c:pt>
                <c:pt idx="137">
                  <c:v>103.1</c:v>
                </c:pt>
                <c:pt idx="138">
                  <c:v>103.60000000000001</c:v>
                </c:pt>
                <c:pt idx="139">
                  <c:v>103.90000000000002</c:v>
                </c:pt>
                <c:pt idx="140">
                  <c:v>103.90000000000002</c:v>
                </c:pt>
                <c:pt idx="141">
                  <c:v>103.90000000000002</c:v>
                </c:pt>
                <c:pt idx="142">
                  <c:v>103.3</c:v>
                </c:pt>
                <c:pt idx="143">
                  <c:v>103</c:v>
                </c:pt>
                <c:pt idx="144">
                  <c:v>103.4</c:v>
                </c:pt>
                <c:pt idx="145">
                  <c:v>103.60000000000001</c:v>
                </c:pt>
                <c:pt idx="146">
                  <c:v>103.90000000000002</c:v>
                </c:pt>
                <c:pt idx="147">
                  <c:v>103.90000000000002</c:v>
                </c:pt>
                <c:pt idx="148">
                  <c:v>103.60000000000001</c:v>
                </c:pt>
                <c:pt idx="149">
                  <c:v>103.90000000000002</c:v>
                </c:pt>
                <c:pt idx="150">
                  <c:v>104.69999999999999</c:v>
                </c:pt>
                <c:pt idx="151">
                  <c:v>105</c:v>
                </c:pt>
                <c:pt idx="152">
                  <c:v>105</c:v>
                </c:pt>
                <c:pt idx="153">
                  <c:v>104.90000000000002</c:v>
                </c:pt>
                <c:pt idx="154">
                  <c:v>104.2</c:v>
                </c:pt>
                <c:pt idx="155">
                  <c:v>103.8</c:v>
                </c:pt>
                <c:pt idx="156">
                  <c:v>104.2</c:v>
                </c:pt>
                <c:pt idx="157">
                  <c:v>104.2</c:v>
                </c:pt>
                <c:pt idx="158">
                  <c:v>103.90000000000002</c:v>
                </c:pt>
                <c:pt idx="159">
                  <c:v>103.4</c:v>
                </c:pt>
                <c:pt idx="160">
                  <c:v>103.4</c:v>
                </c:pt>
                <c:pt idx="161">
                  <c:v>103.4</c:v>
                </c:pt>
                <c:pt idx="162">
                  <c:v>104.2</c:v>
                </c:pt>
                <c:pt idx="163">
                  <c:v>104.60000000000001</c:v>
                </c:pt>
                <c:pt idx="164">
                  <c:v>104.69999999999999</c:v>
                </c:pt>
                <c:pt idx="165">
                  <c:v>103.8</c:v>
                </c:pt>
                <c:pt idx="166">
                  <c:v>103.69999999999999</c:v>
                </c:pt>
                <c:pt idx="167">
                  <c:v>103.49999999999999</c:v>
                </c:pt>
                <c:pt idx="168">
                  <c:v>103.60000000000001</c:v>
                </c:pt>
                <c:pt idx="169">
                  <c:v>103.90000000000002</c:v>
                </c:pt>
                <c:pt idx="170">
                  <c:v>103.69999999999999</c:v>
                </c:pt>
                <c:pt idx="171">
                  <c:v>103.1</c:v>
                </c:pt>
                <c:pt idx="172">
                  <c:v>103.1</c:v>
                </c:pt>
                <c:pt idx="173">
                  <c:v>103</c:v>
                </c:pt>
                <c:pt idx="174">
                  <c:v>103.60000000000001</c:v>
                </c:pt>
                <c:pt idx="175">
                  <c:v>103.49999999999999</c:v>
                </c:pt>
                <c:pt idx="176">
                  <c:v>103.3</c:v>
                </c:pt>
                <c:pt idx="177">
                  <c:v>102.4</c:v>
                </c:pt>
                <c:pt idx="178">
                  <c:v>102.70000000000002</c:v>
                </c:pt>
                <c:pt idx="179">
                  <c:v>102.49999999999999</c:v>
                </c:pt>
                <c:pt idx="180">
                  <c:v>103.4</c:v>
                </c:pt>
                <c:pt idx="181">
                  <c:v>103.90000000000002</c:v>
                </c:pt>
                <c:pt idx="182">
                  <c:v>104.60000000000001</c:v>
                </c:pt>
                <c:pt idx="183">
                  <c:v>104</c:v>
                </c:pt>
                <c:pt idx="184">
                  <c:v>103.90000000000002</c:v>
                </c:pt>
                <c:pt idx="185">
                  <c:v>104.2</c:v>
                </c:pt>
                <c:pt idx="186">
                  <c:v>104.60000000000001</c:v>
                </c:pt>
                <c:pt idx="187">
                  <c:v>104.5</c:v>
                </c:pt>
                <c:pt idx="188">
                  <c:v>103.8</c:v>
                </c:pt>
                <c:pt idx="189">
                  <c:v>102.8</c:v>
                </c:pt>
                <c:pt idx="190">
                  <c:v>102.49999999999999</c:v>
                </c:pt>
                <c:pt idx="191">
                  <c:v>102.3</c:v>
                </c:pt>
                <c:pt idx="192">
                  <c:v>102.60000000000001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BE-4607-A20B-40B486719AAA}"/>
            </c:ext>
          </c:extLst>
        </c:ser>
        <c:ser>
          <c:idx val="5"/>
          <c:order val="5"/>
          <c:tx>
            <c:strRef>
              <c:f>'Entw. Teilindizes'!$H$8</c:f>
              <c:strCache>
                <c:ptCount val="1"/>
                <c:pt idx="0">
                  <c:v>Indicizzazione del prezzo del cippato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'Entw. Teilindizes'!$A$13:$A$205</c:f>
              <c:strCache>
                <c:ptCount val="193"/>
                <c:pt idx="0">
                  <c:v>2023/12</c:v>
                </c:pt>
                <c:pt idx="1">
                  <c:v>2023/11</c:v>
                </c:pt>
                <c:pt idx="2">
                  <c:v>2023/10</c:v>
                </c:pt>
                <c:pt idx="3">
                  <c:v>2023/09</c:v>
                </c:pt>
                <c:pt idx="4">
                  <c:v>2023/08</c:v>
                </c:pt>
                <c:pt idx="5">
                  <c:v>2023/07</c:v>
                </c:pt>
                <c:pt idx="6">
                  <c:v>2023/06</c:v>
                </c:pt>
                <c:pt idx="7">
                  <c:v>2023/05</c:v>
                </c:pt>
                <c:pt idx="8">
                  <c:v>2023/04</c:v>
                </c:pt>
                <c:pt idx="9">
                  <c:v>2023/03</c:v>
                </c:pt>
                <c:pt idx="10">
                  <c:v>2023/02</c:v>
                </c:pt>
                <c:pt idx="11">
                  <c:v>2023/01</c:v>
                </c:pt>
                <c:pt idx="12">
                  <c:v>2022/12</c:v>
                </c:pt>
                <c:pt idx="13">
                  <c:v>2022/11</c:v>
                </c:pt>
                <c:pt idx="14">
                  <c:v>2022/10</c:v>
                </c:pt>
                <c:pt idx="15">
                  <c:v>2022/09</c:v>
                </c:pt>
                <c:pt idx="16">
                  <c:v>2022/08</c:v>
                </c:pt>
                <c:pt idx="17">
                  <c:v>2022/07</c:v>
                </c:pt>
                <c:pt idx="18">
                  <c:v>2022/06</c:v>
                </c:pt>
                <c:pt idx="19">
                  <c:v>2022/05</c:v>
                </c:pt>
                <c:pt idx="20">
                  <c:v>2022/04</c:v>
                </c:pt>
                <c:pt idx="21">
                  <c:v>2022/03</c:v>
                </c:pt>
                <c:pt idx="22">
                  <c:v>2022/02</c:v>
                </c:pt>
                <c:pt idx="23">
                  <c:v>2022/01</c:v>
                </c:pt>
                <c:pt idx="24">
                  <c:v>2021/12</c:v>
                </c:pt>
                <c:pt idx="25">
                  <c:v>2021/11</c:v>
                </c:pt>
                <c:pt idx="26">
                  <c:v>2021/10</c:v>
                </c:pt>
                <c:pt idx="27">
                  <c:v>2021/09</c:v>
                </c:pt>
                <c:pt idx="28">
                  <c:v>2021/08</c:v>
                </c:pt>
                <c:pt idx="29">
                  <c:v>2021/07</c:v>
                </c:pt>
                <c:pt idx="30">
                  <c:v>2021/06</c:v>
                </c:pt>
                <c:pt idx="31">
                  <c:v>2021/05</c:v>
                </c:pt>
                <c:pt idx="32">
                  <c:v>2021/04</c:v>
                </c:pt>
                <c:pt idx="33">
                  <c:v>2021/03</c:v>
                </c:pt>
                <c:pt idx="34">
                  <c:v>2021/02</c:v>
                </c:pt>
                <c:pt idx="35">
                  <c:v>2021/01</c:v>
                </c:pt>
                <c:pt idx="36">
                  <c:v>2020/12</c:v>
                </c:pt>
                <c:pt idx="37">
                  <c:v>2020/11</c:v>
                </c:pt>
                <c:pt idx="38">
                  <c:v>2020/10</c:v>
                </c:pt>
                <c:pt idx="39">
                  <c:v>2020/09</c:v>
                </c:pt>
                <c:pt idx="40">
                  <c:v>2020/08</c:v>
                </c:pt>
                <c:pt idx="41">
                  <c:v>2020/07</c:v>
                </c:pt>
                <c:pt idx="42">
                  <c:v>2020/06</c:v>
                </c:pt>
                <c:pt idx="43">
                  <c:v>2020/05</c:v>
                </c:pt>
                <c:pt idx="44">
                  <c:v>2020/04</c:v>
                </c:pt>
                <c:pt idx="45">
                  <c:v>2020/03</c:v>
                </c:pt>
                <c:pt idx="46">
                  <c:v>2020/02</c:v>
                </c:pt>
                <c:pt idx="47">
                  <c:v>2020/01</c:v>
                </c:pt>
                <c:pt idx="48">
                  <c:v>2019/12</c:v>
                </c:pt>
                <c:pt idx="49">
                  <c:v>2019/11</c:v>
                </c:pt>
                <c:pt idx="50">
                  <c:v>2019/10</c:v>
                </c:pt>
                <c:pt idx="51">
                  <c:v>2019/09</c:v>
                </c:pt>
                <c:pt idx="52">
                  <c:v>2019/08</c:v>
                </c:pt>
                <c:pt idx="53">
                  <c:v>2019/07</c:v>
                </c:pt>
                <c:pt idx="54">
                  <c:v>2019/06</c:v>
                </c:pt>
                <c:pt idx="55">
                  <c:v>2019/05</c:v>
                </c:pt>
                <c:pt idx="56">
                  <c:v>2019/04</c:v>
                </c:pt>
                <c:pt idx="57">
                  <c:v>2019/03</c:v>
                </c:pt>
                <c:pt idx="58">
                  <c:v>2019/02</c:v>
                </c:pt>
                <c:pt idx="59">
                  <c:v>2019/01</c:v>
                </c:pt>
                <c:pt idx="60">
                  <c:v>2018/12</c:v>
                </c:pt>
                <c:pt idx="61">
                  <c:v>2018/11</c:v>
                </c:pt>
                <c:pt idx="62">
                  <c:v>2018/10</c:v>
                </c:pt>
                <c:pt idx="63">
                  <c:v>2018/09</c:v>
                </c:pt>
                <c:pt idx="64">
                  <c:v>2018/08</c:v>
                </c:pt>
                <c:pt idx="65">
                  <c:v>2018/07</c:v>
                </c:pt>
                <c:pt idx="66">
                  <c:v>2018/06</c:v>
                </c:pt>
                <c:pt idx="67">
                  <c:v>2018/05</c:v>
                </c:pt>
                <c:pt idx="68">
                  <c:v>2018/04</c:v>
                </c:pt>
                <c:pt idx="69">
                  <c:v>2018/03</c:v>
                </c:pt>
                <c:pt idx="70">
                  <c:v>2018/02</c:v>
                </c:pt>
                <c:pt idx="71">
                  <c:v>2018/01</c:v>
                </c:pt>
                <c:pt idx="72">
                  <c:v>2017/12</c:v>
                </c:pt>
                <c:pt idx="73">
                  <c:v>2017/11</c:v>
                </c:pt>
                <c:pt idx="74">
                  <c:v>2017/10</c:v>
                </c:pt>
                <c:pt idx="75">
                  <c:v>2017/09</c:v>
                </c:pt>
                <c:pt idx="76">
                  <c:v>2017/08</c:v>
                </c:pt>
                <c:pt idx="77">
                  <c:v>2017/07</c:v>
                </c:pt>
                <c:pt idx="78">
                  <c:v>2017/06</c:v>
                </c:pt>
                <c:pt idx="79">
                  <c:v>2017/05</c:v>
                </c:pt>
                <c:pt idx="80">
                  <c:v>2017/04</c:v>
                </c:pt>
                <c:pt idx="81">
                  <c:v>2017/03</c:v>
                </c:pt>
                <c:pt idx="82">
                  <c:v>2017/02</c:v>
                </c:pt>
                <c:pt idx="83">
                  <c:v>2017/01</c:v>
                </c:pt>
                <c:pt idx="84">
                  <c:v>2016/12</c:v>
                </c:pt>
                <c:pt idx="85">
                  <c:v>2016/11</c:v>
                </c:pt>
                <c:pt idx="86">
                  <c:v>2016/10</c:v>
                </c:pt>
                <c:pt idx="87">
                  <c:v>2016/09</c:v>
                </c:pt>
                <c:pt idx="88">
                  <c:v>2016/08</c:v>
                </c:pt>
                <c:pt idx="89">
                  <c:v>2016/07</c:v>
                </c:pt>
                <c:pt idx="90">
                  <c:v>2016/06</c:v>
                </c:pt>
                <c:pt idx="91">
                  <c:v>2016/05</c:v>
                </c:pt>
                <c:pt idx="92">
                  <c:v>2016/04</c:v>
                </c:pt>
                <c:pt idx="93">
                  <c:v>2016/03</c:v>
                </c:pt>
                <c:pt idx="94">
                  <c:v>2016/02</c:v>
                </c:pt>
                <c:pt idx="95">
                  <c:v>2016/01</c:v>
                </c:pt>
                <c:pt idx="96">
                  <c:v>2015/12</c:v>
                </c:pt>
                <c:pt idx="97">
                  <c:v>2015/11</c:v>
                </c:pt>
                <c:pt idx="98">
                  <c:v>2015/10</c:v>
                </c:pt>
                <c:pt idx="99">
                  <c:v>2015/09</c:v>
                </c:pt>
                <c:pt idx="100">
                  <c:v>2015/08</c:v>
                </c:pt>
                <c:pt idx="101">
                  <c:v>2015/07</c:v>
                </c:pt>
                <c:pt idx="102">
                  <c:v>2015/06</c:v>
                </c:pt>
                <c:pt idx="103">
                  <c:v>2015/05</c:v>
                </c:pt>
                <c:pt idx="104">
                  <c:v>2015/04</c:v>
                </c:pt>
                <c:pt idx="105">
                  <c:v>2015/03</c:v>
                </c:pt>
                <c:pt idx="106">
                  <c:v>2015/02</c:v>
                </c:pt>
                <c:pt idx="107">
                  <c:v>2015/01</c:v>
                </c:pt>
                <c:pt idx="108">
                  <c:v>2014/12</c:v>
                </c:pt>
                <c:pt idx="109">
                  <c:v>2014/11</c:v>
                </c:pt>
                <c:pt idx="110">
                  <c:v>2014/10</c:v>
                </c:pt>
                <c:pt idx="111">
                  <c:v>2014/09</c:v>
                </c:pt>
                <c:pt idx="112">
                  <c:v>2014/08</c:v>
                </c:pt>
                <c:pt idx="113">
                  <c:v>2014/07</c:v>
                </c:pt>
                <c:pt idx="114">
                  <c:v>2014/06</c:v>
                </c:pt>
                <c:pt idx="115">
                  <c:v>2014/05</c:v>
                </c:pt>
                <c:pt idx="116">
                  <c:v>2014/04</c:v>
                </c:pt>
                <c:pt idx="117">
                  <c:v>2014/03</c:v>
                </c:pt>
                <c:pt idx="118">
                  <c:v>2014/02</c:v>
                </c:pt>
                <c:pt idx="119">
                  <c:v>2014/01</c:v>
                </c:pt>
                <c:pt idx="120">
                  <c:v>2013/12</c:v>
                </c:pt>
                <c:pt idx="121">
                  <c:v>2013/11</c:v>
                </c:pt>
                <c:pt idx="122">
                  <c:v>2013/10</c:v>
                </c:pt>
                <c:pt idx="123">
                  <c:v>2013/09</c:v>
                </c:pt>
                <c:pt idx="124">
                  <c:v>2013/08</c:v>
                </c:pt>
                <c:pt idx="125">
                  <c:v>2013/07</c:v>
                </c:pt>
                <c:pt idx="126">
                  <c:v>2013/06</c:v>
                </c:pt>
                <c:pt idx="127">
                  <c:v>2013/05</c:v>
                </c:pt>
                <c:pt idx="128">
                  <c:v>2013/04</c:v>
                </c:pt>
                <c:pt idx="129">
                  <c:v>2013/03</c:v>
                </c:pt>
                <c:pt idx="130">
                  <c:v>2013/02</c:v>
                </c:pt>
                <c:pt idx="131">
                  <c:v>2013/01</c:v>
                </c:pt>
                <c:pt idx="132">
                  <c:v>2012/12</c:v>
                </c:pt>
                <c:pt idx="133">
                  <c:v>2012/11</c:v>
                </c:pt>
                <c:pt idx="134">
                  <c:v>2012/10</c:v>
                </c:pt>
                <c:pt idx="135">
                  <c:v>2012/09</c:v>
                </c:pt>
                <c:pt idx="136">
                  <c:v>2012/08</c:v>
                </c:pt>
                <c:pt idx="137">
                  <c:v>2012/07</c:v>
                </c:pt>
                <c:pt idx="138">
                  <c:v>2012/06</c:v>
                </c:pt>
                <c:pt idx="139">
                  <c:v>2012/05</c:v>
                </c:pt>
                <c:pt idx="140">
                  <c:v>2012/04</c:v>
                </c:pt>
                <c:pt idx="141">
                  <c:v>2012/03</c:v>
                </c:pt>
                <c:pt idx="142">
                  <c:v>2012/02</c:v>
                </c:pt>
                <c:pt idx="143">
                  <c:v>2012/01</c:v>
                </c:pt>
                <c:pt idx="144">
                  <c:v>2011/12</c:v>
                </c:pt>
                <c:pt idx="145">
                  <c:v>2011/11</c:v>
                </c:pt>
                <c:pt idx="146">
                  <c:v>2011/10</c:v>
                </c:pt>
                <c:pt idx="147">
                  <c:v>2011/09</c:v>
                </c:pt>
                <c:pt idx="148">
                  <c:v>2011/08</c:v>
                </c:pt>
                <c:pt idx="149">
                  <c:v>2011/07</c:v>
                </c:pt>
                <c:pt idx="150">
                  <c:v>2011/06</c:v>
                </c:pt>
                <c:pt idx="151">
                  <c:v>2011/05</c:v>
                </c:pt>
                <c:pt idx="152">
                  <c:v>2011/04</c:v>
                </c:pt>
                <c:pt idx="153">
                  <c:v>2011/03</c:v>
                </c:pt>
                <c:pt idx="154">
                  <c:v>2011/02</c:v>
                </c:pt>
                <c:pt idx="155">
                  <c:v>2011/01</c:v>
                </c:pt>
                <c:pt idx="156">
                  <c:v>2010/12</c:v>
                </c:pt>
                <c:pt idx="157">
                  <c:v>2010/11</c:v>
                </c:pt>
                <c:pt idx="158">
                  <c:v>2010/10</c:v>
                </c:pt>
                <c:pt idx="159">
                  <c:v>2010/09</c:v>
                </c:pt>
                <c:pt idx="160">
                  <c:v>2010/08</c:v>
                </c:pt>
                <c:pt idx="161">
                  <c:v>2010/07</c:v>
                </c:pt>
                <c:pt idx="162">
                  <c:v>2010/06</c:v>
                </c:pt>
                <c:pt idx="163">
                  <c:v>2010/05</c:v>
                </c:pt>
                <c:pt idx="164">
                  <c:v>2010/04</c:v>
                </c:pt>
                <c:pt idx="165">
                  <c:v>2010/03</c:v>
                </c:pt>
                <c:pt idx="166">
                  <c:v>2010/02</c:v>
                </c:pt>
                <c:pt idx="167">
                  <c:v>2010/01</c:v>
                </c:pt>
                <c:pt idx="168">
                  <c:v>2009/12</c:v>
                </c:pt>
                <c:pt idx="169">
                  <c:v>2009/11</c:v>
                </c:pt>
                <c:pt idx="170">
                  <c:v>2009/10</c:v>
                </c:pt>
                <c:pt idx="171">
                  <c:v>2009/09</c:v>
                </c:pt>
                <c:pt idx="172">
                  <c:v>2009/08</c:v>
                </c:pt>
                <c:pt idx="173">
                  <c:v>2009/07</c:v>
                </c:pt>
                <c:pt idx="174">
                  <c:v>2009/06</c:v>
                </c:pt>
                <c:pt idx="175">
                  <c:v>2009/05</c:v>
                </c:pt>
                <c:pt idx="176">
                  <c:v>2009/04</c:v>
                </c:pt>
                <c:pt idx="177">
                  <c:v>2009/03</c:v>
                </c:pt>
                <c:pt idx="178">
                  <c:v>2009/02</c:v>
                </c:pt>
                <c:pt idx="179">
                  <c:v>2009/01</c:v>
                </c:pt>
                <c:pt idx="180">
                  <c:v>2008/12</c:v>
                </c:pt>
                <c:pt idx="181">
                  <c:v>2008/11</c:v>
                </c:pt>
                <c:pt idx="182">
                  <c:v>2008/10</c:v>
                </c:pt>
                <c:pt idx="183">
                  <c:v>2008/09</c:v>
                </c:pt>
                <c:pt idx="184">
                  <c:v>2008/08</c:v>
                </c:pt>
                <c:pt idx="185">
                  <c:v>2008/07</c:v>
                </c:pt>
                <c:pt idx="186">
                  <c:v>2008/06</c:v>
                </c:pt>
                <c:pt idx="187">
                  <c:v>2008/05</c:v>
                </c:pt>
                <c:pt idx="188">
                  <c:v>2008/04</c:v>
                </c:pt>
                <c:pt idx="189">
                  <c:v>2008/03</c:v>
                </c:pt>
                <c:pt idx="190">
                  <c:v>2008/02</c:v>
                </c:pt>
                <c:pt idx="191">
                  <c:v>2008/01</c:v>
                </c:pt>
                <c:pt idx="192">
                  <c:v>2007/12</c:v>
                </c:pt>
              </c:strCache>
            </c:strRef>
          </c:cat>
          <c:val>
            <c:numRef>
              <c:f>'Entw. Teilindizes'!$H$13:$H$205</c:f>
              <c:numCache>
                <c:formatCode>0.0</c:formatCode>
                <c:ptCount val="193"/>
                <c:pt idx="0">
                  <c:v>132.48000405733208</c:v>
                </c:pt>
                <c:pt idx="1">
                  <c:v>133.76937504577879</c:v>
                </c:pt>
                <c:pt idx="2">
                  <c:v>133.84775365924565</c:v>
                </c:pt>
                <c:pt idx="3">
                  <c:v>133.20798829581258</c:v>
                </c:pt>
                <c:pt idx="4">
                  <c:v>131.69100075164894</c:v>
                </c:pt>
                <c:pt idx="5">
                  <c:v>130.14265672084022</c:v>
                </c:pt>
                <c:pt idx="6">
                  <c:v>132.01590372613168</c:v>
                </c:pt>
                <c:pt idx="7">
                  <c:v>132.04725160803156</c:v>
                </c:pt>
                <c:pt idx="8">
                  <c:v>133.73166125937567</c:v>
                </c:pt>
                <c:pt idx="9">
                  <c:v>133.95963252414887</c:v>
                </c:pt>
                <c:pt idx="10">
                  <c:v>134.93979721387021</c:v>
                </c:pt>
                <c:pt idx="11">
                  <c:v>135.41464022866944</c:v>
                </c:pt>
                <c:pt idx="12">
                  <c:v>134.19564369399163</c:v>
                </c:pt>
                <c:pt idx="13">
                  <c:v>136.27672199951149</c:v>
                </c:pt>
                <c:pt idx="14">
                  <c:v>128.94088440472484</c:v>
                </c:pt>
                <c:pt idx="15">
                  <c:v>129.59247832939386</c:v>
                </c:pt>
                <c:pt idx="16">
                  <c:v>126.27129648634158</c:v>
                </c:pt>
                <c:pt idx="17">
                  <c:v>127.55917838621322</c:v>
                </c:pt>
                <c:pt idx="18">
                  <c:v>127.66322663825744</c:v>
                </c:pt>
                <c:pt idx="19">
                  <c:v>126.2787850464731</c:v>
                </c:pt>
                <c:pt idx="20">
                  <c:v>125.81333258418317</c:v>
                </c:pt>
                <c:pt idx="21">
                  <c:v>122.91943360400279</c:v>
                </c:pt>
                <c:pt idx="22">
                  <c:v>119.96097834283242</c:v>
                </c:pt>
                <c:pt idx="23">
                  <c:v>118.35756370868606</c:v>
                </c:pt>
                <c:pt idx="24">
                  <c:v>117.36127955568061</c:v>
                </c:pt>
                <c:pt idx="25">
                  <c:v>118.29912294464083</c:v>
                </c:pt>
                <c:pt idx="26">
                  <c:v>117.07657102973425</c:v>
                </c:pt>
                <c:pt idx="27">
                  <c:v>115.944798288626</c:v>
                </c:pt>
                <c:pt idx="28">
                  <c:v>115.74339347043632</c:v>
                </c:pt>
                <c:pt idx="29">
                  <c:v>115.76683377852359</c:v>
                </c:pt>
                <c:pt idx="30">
                  <c:v>114.87817969629685</c:v>
                </c:pt>
                <c:pt idx="31">
                  <c:v>114.69129908012228</c:v>
                </c:pt>
                <c:pt idx="32">
                  <c:v>114.65481014353318</c:v>
                </c:pt>
                <c:pt idx="33">
                  <c:v>114.13939060573735</c:v>
                </c:pt>
                <c:pt idx="34">
                  <c:v>113.45706643599004</c:v>
                </c:pt>
                <c:pt idx="35">
                  <c:v>112.98060943984112</c:v>
                </c:pt>
                <c:pt idx="36">
                  <c:v>111.93811415725241</c:v>
                </c:pt>
                <c:pt idx="37">
                  <c:v>111.00817834210478</c:v>
                </c:pt>
                <c:pt idx="38">
                  <c:v>111.58212850472979</c:v>
                </c:pt>
                <c:pt idx="39">
                  <c:v>111.75575429790821</c:v>
                </c:pt>
                <c:pt idx="40">
                  <c:v>111.34591823233441</c:v>
                </c:pt>
                <c:pt idx="41">
                  <c:v>111.46786945184661</c:v>
                </c:pt>
                <c:pt idx="42">
                  <c:v>112.69271715019417</c:v>
                </c:pt>
                <c:pt idx="43">
                  <c:v>111.66501496790922</c:v>
                </c:pt>
                <c:pt idx="44">
                  <c:v>112.43133262079184</c:v>
                </c:pt>
                <c:pt idx="45">
                  <c:v>115.0942891566134</c:v>
                </c:pt>
                <c:pt idx="46">
                  <c:v>114.74519272501058</c:v>
                </c:pt>
                <c:pt idx="47">
                  <c:v>116.20786281486939</c:v>
                </c:pt>
                <c:pt idx="48">
                  <c:v>114.26465714976699</c:v>
                </c:pt>
                <c:pt idx="49">
                  <c:v>114.29958741305586</c:v>
                </c:pt>
                <c:pt idx="50">
                  <c:v>114.85951622312452</c:v>
                </c:pt>
                <c:pt idx="51">
                  <c:v>114.54588794322885</c:v>
                </c:pt>
                <c:pt idx="52">
                  <c:v>116.39327376515189</c:v>
                </c:pt>
                <c:pt idx="53">
                  <c:v>116.47745861752674</c:v>
                </c:pt>
                <c:pt idx="54">
                  <c:v>116.30287991099766</c:v>
                </c:pt>
                <c:pt idx="55">
                  <c:v>117.34267451947007</c:v>
                </c:pt>
                <c:pt idx="56">
                  <c:v>114.66805282428849</c:v>
                </c:pt>
                <c:pt idx="57">
                  <c:v>114.54775119514792</c:v>
                </c:pt>
                <c:pt idx="58">
                  <c:v>115.45990773604035</c:v>
                </c:pt>
                <c:pt idx="59">
                  <c:v>114.73164072705448</c:v>
                </c:pt>
                <c:pt idx="60">
                  <c:v>116.70421272749407</c:v>
                </c:pt>
                <c:pt idx="61">
                  <c:v>118.52929616780214</c:v>
                </c:pt>
                <c:pt idx="62">
                  <c:v>117.36516283599316</c:v>
                </c:pt>
                <c:pt idx="63">
                  <c:v>116.43300910540533</c:v>
                </c:pt>
                <c:pt idx="64">
                  <c:v>116.56732164939361</c:v>
                </c:pt>
                <c:pt idx="65">
                  <c:v>116.49671831178128</c:v>
                </c:pt>
                <c:pt idx="66">
                  <c:v>116.90176158102329</c:v>
                </c:pt>
                <c:pt idx="67">
                  <c:v>116.47172307011186</c:v>
                </c:pt>
                <c:pt idx="68">
                  <c:v>115.09401182088908</c:v>
                </c:pt>
                <c:pt idx="69">
                  <c:v>113.85870343956772</c:v>
                </c:pt>
                <c:pt idx="70">
                  <c:v>113.67452288956549</c:v>
                </c:pt>
                <c:pt idx="71">
                  <c:v>113.63303380099039</c:v>
                </c:pt>
                <c:pt idx="72">
                  <c:v>112.55797474858795</c:v>
                </c:pt>
                <c:pt idx="73">
                  <c:v>112.59081171906291</c:v>
                </c:pt>
                <c:pt idx="74">
                  <c:v>111.45712413072444</c:v>
                </c:pt>
                <c:pt idx="75">
                  <c:v>111.26607620811254</c:v>
                </c:pt>
                <c:pt idx="76">
                  <c:v>111.32951221382719</c:v>
                </c:pt>
                <c:pt idx="77">
                  <c:v>110.82887036530344</c:v>
                </c:pt>
                <c:pt idx="78">
                  <c:v>110.48943949437695</c:v>
                </c:pt>
                <c:pt idx="79">
                  <c:v>110.56078737627683</c:v>
                </c:pt>
                <c:pt idx="80">
                  <c:v>110.14595115871705</c:v>
                </c:pt>
                <c:pt idx="81">
                  <c:v>110.18385302346421</c:v>
                </c:pt>
                <c:pt idx="82">
                  <c:v>109.83610477773328</c:v>
                </c:pt>
                <c:pt idx="83">
                  <c:v>110.06986601008244</c:v>
                </c:pt>
                <c:pt idx="84">
                  <c:v>105.53545385681508</c:v>
                </c:pt>
                <c:pt idx="85">
                  <c:v>105.43992112254037</c:v>
                </c:pt>
                <c:pt idx="86">
                  <c:v>106.64186570143397</c:v>
                </c:pt>
                <c:pt idx="87">
                  <c:v>106.09672985470652</c:v>
                </c:pt>
                <c:pt idx="88">
                  <c:v>106.71053481225567</c:v>
                </c:pt>
                <c:pt idx="89">
                  <c:v>107.69330759787825</c:v>
                </c:pt>
                <c:pt idx="90">
                  <c:v>107.33489447190061</c:v>
                </c:pt>
                <c:pt idx="91">
                  <c:v>106.6345350367273</c:v>
                </c:pt>
                <c:pt idx="92">
                  <c:v>106.44657083059687</c:v>
                </c:pt>
                <c:pt idx="93">
                  <c:v>106.20694721902397</c:v>
                </c:pt>
                <c:pt idx="94">
                  <c:v>106.13634051597603</c:v>
                </c:pt>
                <c:pt idx="95">
                  <c:v>107.22924193346917</c:v>
                </c:pt>
                <c:pt idx="96">
                  <c:v>107.81669168830499</c:v>
                </c:pt>
                <c:pt idx="97">
                  <c:v>109.68911318154433</c:v>
                </c:pt>
                <c:pt idx="98">
                  <c:v>108.42390428612627</c:v>
                </c:pt>
                <c:pt idx="99">
                  <c:v>108.6897555994871</c:v>
                </c:pt>
                <c:pt idx="100">
                  <c:v>109.61371192042661</c:v>
                </c:pt>
                <c:pt idx="101">
                  <c:v>110.30789249644116</c:v>
                </c:pt>
                <c:pt idx="102">
                  <c:v>110.78942851290685</c:v>
                </c:pt>
                <c:pt idx="103">
                  <c:v>110.78368543380522</c:v>
                </c:pt>
                <c:pt idx="104">
                  <c:v>110.06962660215333</c:v>
                </c:pt>
                <c:pt idx="105">
                  <c:v>111.44704138108908</c:v>
                </c:pt>
                <c:pt idx="106">
                  <c:v>111.56271264303874</c:v>
                </c:pt>
                <c:pt idx="107">
                  <c:v>112.57665894962598</c:v>
                </c:pt>
                <c:pt idx="108">
                  <c:v>114.97252899136512</c:v>
                </c:pt>
                <c:pt idx="109">
                  <c:v>116.482083393118</c:v>
                </c:pt>
                <c:pt idx="110">
                  <c:v>117.36561631429818</c:v>
                </c:pt>
                <c:pt idx="111">
                  <c:v>117.6782414033019</c:v>
                </c:pt>
                <c:pt idx="112">
                  <c:v>117.1827135696125</c:v>
                </c:pt>
                <c:pt idx="113">
                  <c:v>117.59323955327996</c:v>
                </c:pt>
                <c:pt idx="114">
                  <c:v>117.39257809292573</c:v>
                </c:pt>
                <c:pt idx="115">
                  <c:v>117.34280383891135</c:v>
                </c:pt>
                <c:pt idx="116">
                  <c:v>117.03402053398202</c:v>
                </c:pt>
                <c:pt idx="117">
                  <c:v>116.97083223939721</c:v>
                </c:pt>
                <c:pt idx="118">
                  <c:v>116.73161251931519</c:v>
                </c:pt>
                <c:pt idx="119">
                  <c:v>117.04618449755282</c:v>
                </c:pt>
                <c:pt idx="120">
                  <c:v>116.26510449914713</c:v>
                </c:pt>
                <c:pt idx="121">
                  <c:v>116.18975415427519</c:v>
                </c:pt>
                <c:pt idx="122">
                  <c:v>116.20778018015629</c:v>
                </c:pt>
                <c:pt idx="123">
                  <c:v>117.15002776875319</c:v>
                </c:pt>
                <c:pt idx="124">
                  <c:v>116.13663962655903</c:v>
                </c:pt>
                <c:pt idx="125">
                  <c:v>115.59450801004503</c:v>
                </c:pt>
                <c:pt idx="126">
                  <c:v>115.61111973727296</c:v>
                </c:pt>
                <c:pt idx="127">
                  <c:v>115.53398844379137</c:v>
                </c:pt>
                <c:pt idx="128">
                  <c:v>116.37211984833662</c:v>
                </c:pt>
                <c:pt idx="129">
                  <c:v>116.39146920081586</c:v>
                </c:pt>
                <c:pt idx="130">
                  <c:v>116.5202282475438</c:v>
                </c:pt>
                <c:pt idx="131">
                  <c:v>115.98109584284366</c:v>
                </c:pt>
                <c:pt idx="132">
                  <c:v>114.99097000675135</c:v>
                </c:pt>
                <c:pt idx="133">
                  <c:v>115.09238715269619</c:v>
                </c:pt>
                <c:pt idx="134">
                  <c:v>115.91102879488724</c:v>
                </c:pt>
                <c:pt idx="135">
                  <c:v>116.05202974462911</c:v>
                </c:pt>
                <c:pt idx="136">
                  <c:v>116.45088773093831</c:v>
                </c:pt>
                <c:pt idx="137">
                  <c:v>115.48001139492871</c:v>
                </c:pt>
                <c:pt idx="138">
                  <c:v>116.00105324784604</c:v>
                </c:pt>
                <c:pt idx="139">
                  <c:v>116.83828292532397</c:v>
                </c:pt>
                <c:pt idx="140">
                  <c:v>116.52121710840247</c:v>
                </c:pt>
                <c:pt idx="141">
                  <c:v>115.93392730823552</c:v>
                </c:pt>
                <c:pt idx="142">
                  <c:v>115.24188718204525</c:v>
                </c:pt>
                <c:pt idx="143">
                  <c:v>114.95715654660066</c:v>
                </c:pt>
                <c:pt idx="144">
                  <c:v>116.72689397059548</c:v>
                </c:pt>
                <c:pt idx="145">
                  <c:v>116.20447254116884</c:v>
                </c:pt>
                <c:pt idx="146">
                  <c:v>116.07159637002893</c:v>
                </c:pt>
                <c:pt idx="147">
                  <c:v>116.24546729058218</c:v>
                </c:pt>
                <c:pt idx="148">
                  <c:v>116.2158329590721</c:v>
                </c:pt>
                <c:pt idx="149">
                  <c:v>116.66013262095302</c:v>
                </c:pt>
                <c:pt idx="150">
                  <c:v>117.42248067346213</c:v>
                </c:pt>
                <c:pt idx="151">
                  <c:v>118.28086828738896</c:v>
                </c:pt>
                <c:pt idx="152">
                  <c:v>117.28277769466308</c:v>
                </c:pt>
                <c:pt idx="153">
                  <c:v>116.01395742033557</c:v>
                </c:pt>
                <c:pt idx="154">
                  <c:v>114.90050918334707</c:v>
                </c:pt>
                <c:pt idx="155">
                  <c:v>114.03510874780692</c:v>
                </c:pt>
                <c:pt idx="156">
                  <c:v>113.56594414860955</c:v>
                </c:pt>
                <c:pt idx="157">
                  <c:v>113.29619131215205</c:v>
                </c:pt>
                <c:pt idx="158">
                  <c:v>112.94137683887672</c:v>
                </c:pt>
                <c:pt idx="159">
                  <c:v>112.74051558334837</c:v>
                </c:pt>
                <c:pt idx="160">
                  <c:v>112.58134970435356</c:v>
                </c:pt>
                <c:pt idx="161">
                  <c:v>112.50634547403754</c:v>
                </c:pt>
                <c:pt idx="162">
                  <c:v>113.16585935661672</c:v>
                </c:pt>
                <c:pt idx="163">
                  <c:v>113.75733014679632</c:v>
                </c:pt>
                <c:pt idx="164">
                  <c:v>110.98980681087576</c:v>
                </c:pt>
                <c:pt idx="165">
                  <c:v>110.31009514855748</c:v>
                </c:pt>
                <c:pt idx="166">
                  <c:v>109.75269950978034</c:v>
                </c:pt>
                <c:pt idx="167">
                  <c:v>110.01559174775353</c:v>
                </c:pt>
                <c:pt idx="168">
                  <c:v>111.00294431367419</c:v>
                </c:pt>
                <c:pt idx="169">
                  <c:v>111.40658861298283</c:v>
                </c:pt>
                <c:pt idx="170">
                  <c:v>110.85625811666517</c:v>
                </c:pt>
                <c:pt idx="171">
                  <c:v>110.84732174750074</c:v>
                </c:pt>
                <c:pt idx="172">
                  <c:v>110.32182253109531</c:v>
                </c:pt>
                <c:pt idx="173">
                  <c:v>109.93747435413093</c:v>
                </c:pt>
                <c:pt idx="174">
                  <c:v>109.90701851038789</c:v>
                </c:pt>
                <c:pt idx="175">
                  <c:v>108.97380962219012</c:v>
                </c:pt>
                <c:pt idx="176">
                  <c:v>107.53857254229165</c:v>
                </c:pt>
                <c:pt idx="177">
                  <c:v>106.43887357251278</c:v>
                </c:pt>
                <c:pt idx="178">
                  <c:v>107.39271351547579</c:v>
                </c:pt>
                <c:pt idx="179">
                  <c:v>107.15578412570159</c:v>
                </c:pt>
                <c:pt idx="180">
                  <c:v>110.24102565772533</c:v>
                </c:pt>
                <c:pt idx="181">
                  <c:v>111.90381259312656</c:v>
                </c:pt>
                <c:pt idx="182">
                  <c:v>113.87979837212627</c:v>
                </c:pt>
                <c:pt idx="183">
                  <c:v>113.84353283225637</c:v>
                </c:pt>
                <c:pt idx="184">
                  <c:v>115.3793238442764</c:v>
                </c:pt>
                <c:pt idx="185">
                  <c:v>116.02293682377397</c:v>
                </c:pt>
                <c:pt idx="186">
                  <c:v>115.76156438236372</c:v>
                </c:pt>
                <c:pt idx="187">
                  <c:v>114.71109344031119</c:v>
                </c:pt>
                <c:pt idx="188">
                  <c:v>111.04597751618199</c:v>
                </c:pt>
                <c:pt idx="189">
                  <c:v>110.07450424807944</c:v>
                </c:pt>
                <c:pt idx="190">
                  <c:v>109.25705199029503</c:v>
                </c:pt>
                <c:pt idx="191">
                  <c:v>109.90758814960185</c:v>
                </c:pt>
                <c:pt idx="192">
                  <c:v>109.26868351877597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7BE-4607-A20B-40B486719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7475872"/>
        <c:axId val="1"/>
      </c:lineChart>
      <c:catAx>
        <c:axId val="67747587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de-CH"/>
                  <a:t>Livello dell'indice [dic. 2005 = 100]</a:t>
                </a:r>
              </a:p>
            </c:rich>
          </c:tx>
          <c:layout>
            <c:manualLayout>
              <c:xMode val="edge"/>
              <c:yMode val="edge"/>
              <c:x val="4.6713473315835523E-2"/>
              <c:y val="0.14244368069245883"/>
            </c:manualLayout>
          </c:layout>
          <c:overlay val="0"/>
        </c:title>
        <c:numFmt formatCode="0" sourceLinked="0"/>
        <c:majorTickMark val="none"/>
        <c:minorTickMark val="none"/>
        <c:tickLblPos val="high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6774758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5176159230096241"/>
          <c:y val="8.979082676603746E-2"/>
          <c:w val="0.37101968503937011"/>
          <c:h val="0.2346609257265877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t" anchorCtr="0" compatLnSpc="1">
            <a:prstTxWarp prst="textNoShape">
              <a:avLst/>
            </a:prstTxWarp>
          </a:bodyPr>
          <a:lstStyle>
            <a:lvl1pPr defTabSz="948065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506" y="1"/>
            <a:ext cx="307713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t" anchorCtr="0" compatLnSpc="1">
            <a:prstTxWarp prst="textNoShape">
              <a:avLst/>
            </a:prstTxWarp>
          </a:bodyPr>
          <a:lstStyle>
            <a:lvl1pPr algn="r" defTabSz="948065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238"/>
            <a:ext cx="307713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b" anchorCtr="0" compatLnSpc="1">
            <a:prstTxWarp prst="textNoShape">
              <a:avLst/>
            </a:prstTxWarp>
          </a:bodyPr>
          <a:lstStyle>
            <a:lvl1pPr defTabSz="948065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506" y="9721238"/>
            <a:ext cx="307713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b" anchorCtr="0" compatLnSpc="1">
            <a:prstTxWarp prst="textNoShape">
              <a:avLst/>
            </a:prstTxWarp>
          </a:bodyPr>
          <a:lstStyle>
            <a:lvl1pPr algn="r" defTabSz="948065">
              <a:defRPr sz="1100">
                <a:latin typeface="Arial" charset="0"/>
              </a:defRPr>
            </a:lvl1pPr>
          </a:lstStyle>
          <a:p>
            <a:pPr>
              <a:defRPr/>
            </a:pPr>
            <a:fld id="{B358691B-43FB-4248-95AB-ED86C26E9EE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466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t" anchorCtr="0" compatLnSpc="1">
            <a:prstTxWarp prst="textNoShape">
              <a:avLst/>
            </a:prstTxWarp>
          </a:bodyPr>
          <a:lstStyle>
            <a:lvl1pPr defTabSz="948065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6" y="1"/>
            <a:ext cx="307713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t" anchorCtr="0" compatLnSpc="1">
            <a:prstTxWarp prst="textNoShape">
              <a:avLst/>
            </a:prstTxWarp>
          </a:bodyPr>
          <a:lstStyle>
            <a:lvl1pPr algn="r" defTabSz="948065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9688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2265"/>
            <a:ext cx="5680103" cy="460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38"/>
            <a:ext cx="307713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b" anchorCtr="0" compatLnSpc="1">
            <a:prstTxWarp prst="textNoShape">
              <a:avLst/>
            </a:prstTxWarp>
          </a:bodyPr>
          <a:lstStyle>
            <a:lvl1pPr defTabSz="948065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6" y="9721238"/>
            <a:ext cx="307713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3" rIns="94743" bIns="47373" numCol="1" anchor="b" anchorCtr="0" compatLnSpc="1">
            <a:prstTxWarp prst="textNoShape">
              <a:avLst/>
            </a:prstTxWarp>
          </a:bodyPr>
          <a:lstStyle>
            <a:lvl1pPr algn="r" defTabSz="948065">
              <a:defRPr sz="1100">
                <a:latin typeface="Arial" charset="0"/>
              </a:defRPr>
            </a:lvl1pPr>
          </a:lstStyle>
          <a:p>
            <a:pPr>
              <a:defRPr/>
            </a:pPr>
            <a:fld id="{28E425E4-A5D8-491D-9CEB-CC1B2DE591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70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425E4-A5D8-491D-9CEB-CC1B2DE5911B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10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01463-99EF-4CE3-8A89-105AC34D1CF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6521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A5D6F-D4ED-434E-B7BE-6D42AFEC723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370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028CE-DDF7-4DAF-9196-69739796BE6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2458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9D057-0034-4178-8804-29FDFB0984A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53575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8C93-DE65-4BE1-9E86-27613401F93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1032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F9A4D-5F13-4A29-ABCF-E7A1A48167D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9794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CC474-FE87-4DB5-ABC0-6C3421E241B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529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7E0F-1CAA-4CBD-B737-2EE13FCA25D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0763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A53E6-7E8C-43D9-AAC2-99C767778B1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8226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BF9DF-652E-46CF-B775-AEB6D74217F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005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E36BD-134D-444C-BE42-1941BF9215E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67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F145-588C-4E64-AF5C-FCF1F1BAC93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871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453B-69B9-4236-A73E-7AFAA70543C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6352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AE788-A805-4DC3-9519-5DFF2A7B5DC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98519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255F-4550-4532-ADA7-4674BDBD92D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80432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258888" y="366713"/>
            <a:ext cx="7885112" cy="620712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1484313"/>
            <a:ext cx="4081462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5060950" y="1484313"/>
            <a:ext cx="4083050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507331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86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4967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827088" y="366713"/>
            <a:ext cx="8316912" cy="57991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267505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088" y="366713"/>
            <a:ext cx="8316912" cy="620712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44550" y="1484313"/>
            <a:ext cx="8299450" cy="4681537"/>
          </a:xfrm>
          <a:prstGeom prst="rect">
            <a:avLst/>
          </a:prstGeom>
        </p:spPr>
        <p:txBody>
          <a:bodyPr/>
          <a:lstStyle/>
          <a:p>
            <a:pPr lvl="0"/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6895653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8F5DE-6B22-4D46-9251-5F56934204D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9570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5F2A2-29AA-4A13-8CCA-9602971F092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347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42E73-3B7B-42EC-A873-4A3C5C24E49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35580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065E-93AE-4893-B384-0C2FECD72F7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05019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44E20-EA18-4D7A-A101-31D7F931F09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03197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292F3-DAA2-4892-8D54-77EF253D2B6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39604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CBEB0-8CB3-4528-A371-D5DC5570DE2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20129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CEFDE-0A7E-4085-A70F-059877891F1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14931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3FD9C-2A75-47C6-8E44-322787F72AE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96209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FEB6D-468D-4535-AB07-7FBFAE4827F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04740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F425A-CA45-4215-9FA6-C4359B2794C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21528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FE371-9060-476C-A88F-A17B6152181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09951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258888" y="366713"/>
            <a:ext cx="7885112" cy="620712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1484313"/>
            <a:ext cx="4081462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5060950" y="1484313"/>
            <a:ext cx="4083050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3000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6C8AF-8108-4877-9BE9-D5AE5A2DC12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797459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90328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39633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827088" y="366713"/>
            <a:ext cx="8316912" cy="57991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90769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088" y="366713"/>
            <a:ext cx="8316912" cy="620712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44550" y="1484313"/>
            <a:ext cx="8299450" cy="4681537"/>
          </a:xfrm>
          <a:prstGeom prst="rect">
            <a:avLst/>
          </a:prstGeom>
        </p:spPr>
        <p:txBody>
          <a:bodyPr/>
          <a:lstStyle/>
          <a:p>
            <a:pPr lvl="0"/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1677284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B412F-B1B3-4F8A-BDA2-9AB9CCA4A78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100653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B9E7F-BD02-4BAA-9496-19C1A08D452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61774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88307-6A1A-4943-BBCE-3CA0DB8E7A9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6696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93699-ABE9-478C-9086-25D62E50194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37366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EBF7C-7B5D-4D62-962A-26B7E8944BB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39767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9A307-43E0-44F4-89B7-BED9419EC9A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0887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131BB-AC01-4E9C-95B5-A9E1F3632F5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583129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06C7-29F2-4DBF-BE1B-5C2B871EDFE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091030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D60AF-2C1C-4997-902E-EA295F2A6CD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86167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79ACE-A219-455E-A899-962E5F59A2B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80744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EF63-6058-4911-97CB-09D01C6539F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95449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67366-ACBB-4A08-82D8-B393CA94761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0565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258888" y="366713"/>
            <a:ext cx="7885112" cy="620712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1484313"/>
            <a:ext cx="4081462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5060950" y="1484313"/>
            <a:ext cx="4083050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80935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7723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166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827088" y="366713"/>
            <a:ext cx="8316912" cy="57991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07940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088" y="366713"/>
            <a:ext cx="8316912" cy="620712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44550" y="1484313"/>
            <a:ext cx="8299450" cy="4681537"/>
          </a:xfrm>
          <a:prstGeom prst="rect">
            <a:avLst/>
          </a:prstGeom>
        </p:spPr>
        <p:txBody>
          <a:bodyPr/>
          <a:lstStyle/>
          <a:p>
            <a:pPr lvl="0"/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51830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49038-A388-4DB4-8C12-7E63385E1AD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529350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A78A9-E588-42E9-B50E-BD868603753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8363040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64676-0D2D-4408-A863-08CAC74A967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01656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F1027-16C9-47DD-BC3E-B54EA11791F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30655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057F-3E0B-41D3-8F46-0542FD7D5A7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819104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5237A-0FA7-43A2-8251-43D8D3DEA7E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104983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4CB86-AB11-47EB-B6F7-3CE2295B171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049572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FBB7A-C0A7-4E16-9601-D1AE338FDA7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44058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01D5-ED8B-454A-9177-5347DC57C6C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620977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6D243-994A-41D9-AE76-B4656BCD7AB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73703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EB9ED-CF8E-4CDC-A37F-227E17B0EC8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47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C252-4127-42E0-95B8-79EC35B51D7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811754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14E0-C7FA-4BA6-97F6-372350546A0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2064102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258888" y="366713"/>
            <a:ext cx="7885112" cy="620712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1484313"/>
            <a:ext cx="4081462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5060950" y="1484313"/>
            <a:ext cx="4083050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9052864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0461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92976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827088" y="366713"/>
            <a:ext cx="8316912" cy="57991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004431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088" y="366713"/>
            <a:ext cx="8316912" cy="620712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44550" y="1484313"/>
            <a:ext cx="8299450" cy="4681537"/>
          </a:xfrm>
          <a:prstGeom prst="rect">
            <a:avLst/>
          </a:prstGeom>
        </p:spPr>
        <p:txBody>
          <a:bodyPr/>
          <a:lstStyle/>
          <a:p>
            <a:pPr lvl="0"/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3440146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C28BA-38D5-4D0D-8DAA-572266CCAA3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338074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DAD3-4ADB-41A6-B12A-C479FD17C0D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464656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4619B-ADBD-49A5-A9B3-DAB13A41732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592214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F94E5-54DB-4084-B947-09A7AA40603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847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EDDE8-6C2D-451F-9FC0-573517B4CE3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075812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B2631-D091-4D0E-AD8B-D5639E3DD2B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93108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F6771-F06F-46BC-837C-D0BD13D6F66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1560900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0BDAE-76DD-4AB0-BAB7-EFDC3E3BD44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030484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FF73-AA77-4A61-B7AC-0C767A5666F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80447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B01AD-7189-43A6-86A4-C7A68CC8AAD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8864004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F8AD-275D-423F-9B93-A319CF474F3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850262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9766-3E66-48CC-B6F4-70F8DFDA864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79823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258888" y="366713"/>
            <a:ext cx="7885112" cy="620712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1484313"/>
            <a:ext cx="4081462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5060950" y="1484313"/>
            <a:ext cx="4083050" cy="46767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360181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340964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4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D5C5B-C3E9-4EF5-96C8-3DACD8D377C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989615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827088" y="366713"/>
            <a:ext cx="8316912" cy="57991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902728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088" y="366713"/>
            <a:ext cx="8316912" cy="620712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44550" y="1484313"/>
            <a:ext cx="8299450" cy="4681537"/>
          </a:xfrm>
          <a:prstGeom prst="rect">
            <a:avLst/>
          </a:prstGeom>
        </p:spPr>
        <p:txBody>
          <a:bodyPr/>
          <a:lstStyle/>
          <a:p>
            <a:pPr lvl="0"/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2244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0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46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62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1.xml"/><Relationship Id="rId16" Type="http://schemas.openxmlformats.org/officeDocument/2006/relationships/slideLayout" Target="../slideLayouts/slideLayout75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78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77.xml"/><Relationship Id="rId16" Type="http://schemas.openxmlformats.org/officeDocument/2006/relationships/slideLayout" Target="../slideLayouts/slideLayout91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85.xml"/><Relationship Id="rId19" Type="http://schemas.openxmlformats.org/officeDocument/2006/relationships/image" Target="../media/image8.jpeg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50" y="0"/>
            <a:ext cx="5994400" cy="623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51725" y="260350"/>
            <a:ext cx="1485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A9B071-1BEB-4E49-8CBE-5A9D67FB8BA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2152"/>
            <a:ext cx="1944216" cy="53921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189807"/>
            <a:ext cx="1944216" cy="5300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331" r:id="rId1"/>
    <p:sldLayoutId id="2147489334" r:id="rId2"/>
    <p:sldLayoutId id="2147489335" r:id="rId3"/>
    <p:sldLayoutId id="2147489336" r:id="rId4"/>
    <p:sldLayoutId id="2147489337" r:id="rId5"/>
    <p:sldLayoutId id="2147489338" r:id="rId6"/>
    <p:sldLayoutId id="2147489339" r:id="rId7"/>
    <p:sldLayoutId id="2147489340" r:id="rId8"/>
    <p:sldLayoutId id="2147489341" r:id="rId9"/>
    <p:sldLayoutId id="2147489342" r:id="rId10"/>
    <p:sldLayoutId id="214748934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1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50" y="0"/>
            <a:ext cx="5994400" cy="623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51725" y="260350"/>
            <a:ext cx="1485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DFFA95-A88D-45F3-A7DC-F4134561BF5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2053" name="Grafik 4"/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32289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2152"/>
            <a:ext cx="1944216" cy="53921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189807"/>
            <a:ext cx="1944216" cy="5300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344" r:id="rId1"/>
    <p:sldLayoutId id="2147489347" r:id="rId2"/>
    <p:sldLayoutId id="2147489348" r:id="rId3"/>
    <p:sldLayoutId id="2147489349" r:id="rId4"/>
    <p:sldLayoutId id="2147489350" r:id="rId5"/>
    <p:sldLayoutId id="2147489351" r:id="rId6"/>
    <p:sldLayoutId id="2147489352" r:id="rId7"/>
    <p:sldLayoutId id="2147489353" r:id="rId8"/>
    <p:sldLayoutId id="2147489354" r:id="rId9"/>
    <p:sldLayoutId id="2147489355" r:id="rId10"/>
    <p:sldLayoutId id="2147489356" r:id="rId11"/>
    <p:sldLayoutId id="2147489414" r:id="rId12"/>
    <p:sldLayoutId id="2147489415" r:id="rId13"/>
    <p:sldLayoutId id="2147489417" r:id="rId14"/>
    <p:sldLayoutId id="2147489418" r:id="rId15"/>
    <p:sldLayoutId id="2147489419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1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50" y="0"/>
            <a:ext cx="5994400" cy="623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51725" y="260350"/>
            <a:ext cx="1485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EEB048-127A-46E3-BDE6-07018D0E565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3077" name="Grafik 4"/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351313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2152"/>
            <a:ext cx="1944216" cy="53921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189807"/>
            <a:ext cx="1944216" cy="5300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357" r:id="rId1"/>
    <p:sldLayoutId id="2147489360" r:id="rId2"/>
    <p:sldLayoutId id="2147489361" r:id="rId3"/>
    <p:sldLayoutId id="2147489362" r:id="rId4"/>
    <p:sldLayoutId id="2147489363" r:id="rId5"/>
    <p:sldLayoutId id="2147489364" r:id="rId6"/>
    <p:sldLayoutId id="2147489365" r:id="rId7"/>
    <p:sldLayoutId id="2147489366" r:id="rId8"/>
    <p:sldLayoutId id="2147489367" r:id="rId9"/>
    <p:sldLayoutId id="2147489368" r:id="rId10"/>
    <p:sldLayoutId id="2147489369" r:id="rId11"/>
    <p:sldLayoutId id="2147489420" r:id="rId12"/>
    <p:sldLayoutId id="2147489421" r:id="rId13"/>
    <p:sldLayoutId id="2147489423" r:id="rId14"/>
    <p:sldLayoutId id="2147489424" r:id="rId15"/>
    <p:sldLayoutId id="2147489425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Grafik 1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50" y="0"/>
            <a:ext cx="5994400" cy="623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51725" y="260350"/>
            <a:ext cx="1485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7C61F2-46B1-4F6C-828E-B87EE4D8E9F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Picture 8" descr="Pelletsfrei.pn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23850" y="311150"/>
            <a:ext cx="3959225" cy="441325"/>
          </a:xfrm>
          <a:prstGeom prst="rect">
            <a:avLst/>
          </a:prstGeom>
          <a:noFill/>
          <a:ln>
            <a:noFill/>
          </a:ln>
          <a:effectLst>
            <a:outerShdw blurRad="50800" dist="50800" dir="3779979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2152"/>
            <a:ext cx="1944216" cy="53921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189807"/>
            <a:ext cx="1944216" cy="5300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370" r:id="rId1"/>
    <p:sldLayoutId id="2147489373" r:id="rId2"/>
    <p:sldLayoutId id="2147489374" r:id="rId3"/>
    <p:sldLayoutId id="2147489375" r:id="rId4"/>
    <p:sldLayoutId id="2147489376" r:id="rId5"/>
    <p:sldLayoutId id="2147489377" r:id="rId6"/>
    <p:sldLayoutId id="2147489378" r:id="rId7"/>
    <p:sldLayoutId id="2147489379" r:id="rId8"/>
    <p:sldLayoutId id="2147489380" r:id="rId9"/>
    <p:sldLayoutId id="2147489381" r:id="rId10"/>
    <p:sldLayoutId id="2147489382" r:id="rId11"/>
    <p:sldLayoutId id="2147489426" r:id="rId12"/>
    <p:sldLayoutId id="2147489427" r:id="rId13"/>
    <p:sldLayoutId id="2147489429" r:id="rId14"/>
    <p:sldLayoutId id="2147489430" r:id="rId15"/>
    <p:sldLayoutId id="2147489431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Grafik 1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50" y="0"/>
            <a:ext cx="5994400" cy="623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51725" y="260350"/>
            <a:ext cx="1485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4EB399-3541-4A2E-AE2F-7EFB63C9C7F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125" name="Grafik 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442753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2152"/>
            <a:ext cx="1944216" cy="53921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189807"/>
            <a:ext cx="1944216" cy="5300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383" r:id="rId1"/>
    <p:sldLayoutId id="2147489386" r:id="rId2"/>
    <p:sldLayoutId id="2147489387" r:id="rId3"/>
    <p:sldLayoutId id="2147489388" r:id="rId4"/>
    <p:sldLayoutId id="2147489389" r:id="rId5"/>
    <p:sldLayoutId id="2147489390" r:id="rId6"/>
    <p:sldLayoutId id="2147489391" r:id="rId7"/>
    <p:sldLayoutId id="2147489392" r:id="rId8"/>
    <p:sldLayoutId id="2147489393" r:id="rId9"/>
    <p:sldLayoutId id="2147489394" r:id="rId10"/>
    <p:sldLayoutId id="2147489395" r:id="rId11"/>
    <p:sldLayoutId id="2147489432" r:id="rId12"/>
    <p:sldLayoutId id="2147489433" r:id="rId13"/>
    <p:sldLayoutId id="2147489435" r:id="rId14"/>
    <p:sldLayoutId id="2147489436" r:id="rId15"/>
    <p:sldLayoutId id="2147489437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1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50" y="0"/>
            <a:ext cx="5994400" cy="623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51725" y="260350"/>
            <a:ext cx="1485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F28EEC-C926-4361-B14E-559E5E6DC53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6149" name="Grafik 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4427538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2152"/>
            <a:ext cx="1944216" cy="53921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189807"/>
            <a:ext cx="1944216" cy="5300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396" r:id="rId1"/>
    <p:sldLayoutId id="2147489399" r:id="rId2"/>
    <p:sldLayoutId id="2147489400" r:id="rId3"/>
    <p:sldLayoutId id="2147489401" r:id="rId4"/>
    <p:sldLayoutId id="2147489402" r:id="rId5"/>
    <p:sldLayoutId id="2147489403" r:id="rId6"/>
    <p:sldLayoutId id="2147489404" r:id="rId7"/>
    <p:sldLayoutId id="2147489405" r:id="rId8"/>
    <p:sldLayoutId id="2147489406" r:id="rId9"/>
    <p:sldLayoutId id="2147489407" r:id="rId10"/>
    <p:sldLayoutId id="2147489408" r:id="rId11"/>
    <p:sldLayoutId id="2147489438" r:id="rId12"/>
    <p:sldLayoutId id="2147489439" r:id="rId13"/>
    <p:sldLayoutId id="2147489441" r:id="rId14"/>
    <p:sldLayoutId id="2147489442" r:id="rId15"/>
    <p:sldLayoutId id="2147489443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8AE2719-CFBD-015F-B181-2F9AC02347AA}"/>
              </a:ext>
            </a:extLst>
          </p:cNvPr>
          <p:cNvSpPr txBox="1"/>
          <p:nvPr/>
        </p:nvSpPr>
        <p:spPr>
          <a:xfrm>
            <a:off x="2483768" y="6165304"/>
            <a:ext cx="41179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/>
              <a:t>Quellen: Bundesamt für Statistik und Holzenergie Schweiz</a:t>
            </a:r>
            <a:endParaRPr lang="de-DE" sz="1050" dirty="0"/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BDA8E850-A9B7-5F24-F9C0-702951FD9E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010505"/>
              </p:ext>
            </p:extLst>
          </p:nvPr>
        </p:nvGraphicFramePr>
        <p:xfrm>
          <a:off x="1" y="0"/>
          <a:ext cx="9143999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982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E556C51-0F19-777C-5006-8CC5333E0012}"/>
              </a:ext>
            </a:extLst>
          </p:cNvPr>
          <p:cNvSpPr txBox="1"/>
          <p:nvPr/>
        </p:nvSpPr>
        <p:spPr>
          <a:xfrm>
            <a:off x="2483768" y="6165304"/>
            <a:ext cx="41179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err="1"/>
              <a:t>Sources</a:t>
            </a:r>
            <a:r>
              <a:rPr lang="de-CH" sz="1050" dirty="0"/>
              <a:t>: </a:t>
            </a:r>
            <a:r>
              <a:rPr lang="fr-FR" sz="1050" dirty="0"/>
              <a:t>Office fédéral de la statistique et</a:t>
            </a:r>
            <a:r>
              <a:rPr lang="de-CH" sz="1050" dirty="0"/>
              <a:t> Energie-bois Suisse</a:t>
            </a:r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B65C3ECE-5C0D-1D8E-2823-C72D1D5DF6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787000"/>
              </p:ext>
            </p:extLst>
          </p:nvPr>
        </p:nvGraphicFramePr>
        <p:xfrm>
          <a:off x="0" y="0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19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6C4A07DF-3FEF-9BC9-5A47-939280A9DE24}"/>
              </a:ext>
            </a:extLst>
          </p:cNvPr>
          <p:cNvSpPr txBox="1"/>
          <p:nvPr/>
        </p:nvSpPr>
        <p:spPr>
          <a:xfrm>
            <a:off x="2483768" y="6154994"/>
            <a:ext cx="40448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err="1"/>
              <a:t>Fonti</a:t>
            </a:r>
            <a:r>
              <a:rPr lang="de-CH" sz="1050" dirty="0"/>
              <a:t>: </a:t>
            </a:r>
            <a:r>
              <a:rPr lang="de-CH" sz="1050" dirty="0" err="1"/>
              <a:t>Ufficio</a:t>
            </a:r>
            <a:r>
              <a:rPr lang="de-CH" sz="1050" dirty="0"/>
              <a:t> </a:t>
            </a:r>
            <a:r>
              <a:rPr lang="de-CH" sz="1050" dirty="0" err="1"/>
              <a:t>federale</a:t>
            </a:r>
            <a:r>
              <a:rPr lang="de-CH" sz="1050" dirty="0"/>
              <a:t> di </a:t>
            </a:r>
            <a:r>
              <a:rPr lang="de-CH" sz="1050" dirty="0" err="1"/>
              <a:t>statistica</a:t>
            </a:r>
            <a:r>
              <a:rPr lang="de-CH" sz="1050" dirty="0"/>
              <a:t> e </a:t>
            </a:r>
            <a:r>
              <a:rPr lang="de-CH" sz="1050" dirty="0" err="1"/>
              <a:t>Energia</a:t>
            </a:r>
            <a:r>
              <a:rPr lang="de-CH" sz="1050" dirty="0"/>
              <a:t> </a:t>
            </a:r>
            <a:r>
              <a:rPr lang="de-CH" sz="1050" dirty="0" err="1"/>
              <a:t>legno</a:t>
            </a:r>
            <a:r>
              <a:rPr lang="de-CH" sz="1050" dirty="0"/>
              <a:t> </a:t>
            </a:r>
            <a:r>
              <a:rPr lang="de-CH" sz="1050" dirty="0" err="1"/>
              <a:t>Svizzera</a:t>
            </a:r>
            <a:endParaRPr lang="de-CH" sz="1050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03F39F5D-2B93-C020-E137-E28954D032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655594"/>
              </p:ext>
            </p:extLst>
          </p:nvPr>
        </p:nvGraphicFramePr>
        <p:xfrm>
          <a:off x="0" y="0"/>
          <a:ext cx="9144000" cy="6154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7927100"/>
      </p:ext>
    </p:extLst>
  </p:cSld>
  <p:clrMapOvr>
    <a:masterClrMapping/>
  </p:clrMapOvr>
</p:sld>
</file>

<file path=ppt/theme/theme1.xml><?xml version="1.0" encoding="utf-8"?>
<a:theme xmlns:a="http://schemas.openxmlformats.org/drawingml/2006/main" name="HeS_ppt_Vorlage_DF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9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HeS_ppt_Vorlage_DF</Template>
  <TotalTime>0</TotalTime>
  <Words>79</Words>
  <Application>Microsoft Office PowerPoint</Application>
  <PresentationFormat>Bildschirmpräsentation (4:3)</PresentationFormat>
  <Paragraphs>10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Arial</vt:lpstr>
      <vt:lpstr>Calibri</vt:lpstr>
      <vt:lpstr>HeS_ppt_Vorlage_DF</vt:lpstr>
      <vt:lpstr>7_Benutzerdefiniertes Design</vt:lpstr>
      <vt:lpstr>6_Benutzerdefiniertes Design</vt:lpstr>
      <vt:lpstr>5_Benutzerdefiniertes Design</vt:lpstr>
      <vt:lpstr>8_Benutzerdefiniertes Design</vt:lpstr>
      <vt:lpstr>9_Benutzerdefiniertes Design</vt:lpstr>
      <vt:lpstr>PowerPoint-Präsentation</vt:lpstr>
      <vt:lpstr>PowerPoint-Präsentation</vt:lpstr>
      <vt:lpstr>PowerPoint-Präsentation</vt:lpstr>
    </vt:vector>
  </TitlesOfParts>
  <Company>Holzenergie Schweiz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Lea Jost</dc:creator>
  <cp:lastModifiedBy>Urs Spiegel</cp:lastModifiedBy>
  <cp:revision>52</cp:revision>
  <cp:lastPrinted>2016-03-04T08:35:29Z</cp:lastPrinted>
  <dcterms:created xsi:type="dcterms:W3CDTF">2016-11-03T07:11:03Z</dcterms:created>
  <dcterms:modified xsi:type="dcterms:W3CDTF">2024-03-14T21:16:33Z</dcterms:modified>
</cp:coreProperties>
</file>